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8" r:id="rId3"/>
    <p:sldId id="259" r:id="rId4"/>
    <p:sldId id="262" r:id="rId5"/>
    <p:sldId id="261" r:id="rId6"/>
    <p:sldId id="263" r:id="rId7"/>
    <p:sldId id="265" r:id="rId8"/>
    <p:sldId id="264" r:id="rId9"/>
    <p:sldId id="266" r:id="rId10"/>
    <p:sldId id="267" r:id="rId11"/>
    <p:sldId id="268" r:id="rId12"/>
    <p:sldId id="269" r:id="rId13"/>
    <p:sldId id="270" r:id="rId14"/>
    <p:sldId id="272" r:id="rId15"/>
    <p:sldId id="273" r:id="rId16"/>
    <p:sldId id="274" r:id="rId17"/>
    <p:sldId id="275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1C1B84-ADFF-4C86-AA70-1BCAAB9D8848}" v="86" dt="2026-05-04T23:08:28.3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G:\jimeg\ENERGETIKA\Projekty\10_Analyzator_site_EE\Mereni_2024_2025\01_JM_283_Domov_u_Frantiska_201024\protokol_Domov_u_Frantisk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Proudové zatížení fází hlavního jističe</a:t>
            </a:r>
          </a:p>
        </c:rich>
      </c:tx>
      <c:layout>
        <c:manualLayout>
          <c:xMode val="edge"/>
          <c:yMode val="edge"/>
          <c:x val="0.32401769105173162"/>
          <c:y val="1.82291666666666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1. fáze</c:v>
                </c:pt>
              </c:strCache>
            </c:strRef>
          </c:tx>
          <c:spPr>
            <a:ln w="1270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numRef>
              <c:f>List1!$A$3:$A$1442</c:f>
              <c:numCache>
                <c:formatCode>h:mm;@</c:formatCode>
                <c:ptCount val="1440"/>
                <c:pt idx="0">
                  <c:v>0</c:v>
                </c:pt>
                <c:pt idx="1">
                  <c:v>6.9444444444444447E-4</c:v>
                </c:pt>
                <c:pt idx="2">
                  <c:v>1.38888888888889E-3</c:v>
                </c:pt>
                <c:pt idx="3">
                  <c:v>2.0833333333333298E-3</c:v>
                </c:pt>
                <c:pt idx="4">
                  <c:v>2.7777777777777801E-3</c:v>
                </c:pt>
                <c:pt idx="5">
                  <c:v>3.4722222222222199E-3</c:v>
                </c:pt>
                <c:pt idx="6">
                  <c:v>4.1666666666666701E-3</c:v>
                </c:pt>
                <c:pt idx="7">
                  <c:v>4.8611111111111103E-3</c:v>
                </c:pt>
                <c:pt idx="8">
                  <c:v>5.5555555555555601E-3</c:v>
                </c:pt>
                <c:pt idx="9">
                  <c:v>6.2500000000000003E-3</c:v>
                </c:pt>
                <c:pt idx="10">
                  <c:v>6.9444444444444397E-3</c:v>
                </c:pt>
                <c:pt idx="11">
                  <c:v>7.6388888888888904E-3</c:v>
                </c:pt>
                <c:pt idx="12">
                  <c:v>8.3333333333333297E-3</c:v>
                </c:pt>
                <c:pt idx="13">
                  <c:v>9.0277777777777804E-3</c:v>
                </c:pt>
                <c:pt idx="14">
                  <c:v>9.7222222222222206E-3</c:v>
                </c:pt>
                <c:pt idx="15">
                  <c:v>1.0416666666666701E-2</c:v>
                </c:pt>
                <c:pt idx="16">
                  <c:v>1.1111111111111099E-2</c:v>
                </c:pt>
                <c:pt idx="17">
                  <c:v>1.18055555555556E-2</c:v>
                </c:pt>
                <c:pt idx="18">
                  <c:v>1.2500000000000001E-2</c:v>
                </c:pt>
                <c:pt idx="19">
                  <c:v>1.3194444444444399E-2</c:v>
                </c:pt>
                <c:pt idx="20">
                  <c:v>1.38888888888889E-2</c:v>
                </c:pt>
                <c:pt idx="21">
                  <c:v>1.4583333333333301E-2</c:v>
                </c:pt>
                <c:pt idx="22">
                  <c:v>1.52777777777778E-2</c:v>
                </c:pt>
                <c:pt idx="23">
                  <c:v>1.59722222222222E-2</c:v>
                </c:pt>
                <c:pt idx="24">
                  <c:v>1.6666666666666701E-2</c:v>
                </c:pt>
                <c:pt idx="25">
                  <c:v>1.7361111111111101E-2</c:v>
                </c:pt>
                <c:pt idx="26">
                  <c:v>1.8055555555555599E-2</c:v>
                </c:pt>
                <c:pt idx="27">
                  <c:v>1.8749999999999999E-2</c:v>
                </c:pt>
                <c:pt idx="28">
                  <c:v>1.94444444444444E-2</c:v>
                </c:pt>
                <c:pt idx="29">
                  <c:v>2.0138888888888901E-2</c:v>
                </c:pt>
                <c:pt idx="30">
                  <c:v>2.0833333333333301E-2</c:v>
                </c:pt>
                <c:pt idx="31">
                  <c:v>2.1527777777777798E-2</c:v>
                </c:pt>
                <c:pt idx="32">
                  <c:v>2.2222222222222199E-2</c:v>
                </c:pt>
                <c:pt idx="33">
                  <c:v>2.29166666666667E-2</c:v>
                </c:pt>
                <c:pt idx="34">
                  <c:v>2.36111111111111E-2</c:v>
                </c:pt>
                <c:pt idx="35">
                  <c:v>2.4305555555555601E-2</c:v>
                </c:pt>
                <c:pt idx="36">
                  <c:v>2.5000000000000001E-2</c:v>
                </c:pt>
                <c:pt idx="37">
                  <c:v>2.5694444444444402E-2</c:v>
                </c:pt>
                <c:pt idx="38">
                  <c:v>2.6388888888888899E-2</c:v>
                </c:pt>
                <c:pt idx="39">
                  <c:v>2.70833333333333E-2</c:v>
                </c:pt>
                <c:pt idx="40">
                  <c:v>2.7777777777777801E-2</c:v>
                </c:pt>
                <c:pt idx="41">
                  <c:v>2.8472222222222201E-2</c:v>
                </c:pt>
                <c:pt idx="42">
                  <c:v>2.9166666666666698E-2</c:v>
                </c:pt>
                <c:pt idx="43">
                  <c:v>2.9861111111111099E-2</c:v>
                </c:pt>
                <c:pt idx="44">
                  <c:v>3.05555555555556E-2</c:v>
                </c:pt>
                <c:pt idx="45">
                  <c:v>3.125E-2</c:v>
                </c:pt>
                <c:pt idx="46">
                  <c:v>3.19444444444444E-2</c:v>
                </c:pt>
                <c:pt idx="47">
                  <c:v>3.2638888888888898E-2</c:v>
                </c:pt>
                <c:pt idx="48">
                  <c:v>3.3333333333333298E-2</c:v>
                </c:pt>
                <c:pt idx="49">
                  <c:v>3.4027777777777803E-2</c:v>
                </c:pt>
                <c:pt idx="50">
                  <c:v>3.4722222222222203E-2</c:v>
                </c:pt>
                <c:pt idx="51">
                  <c:v>3.54166666666667E-2</c:v>
                </c:pt>
                <c:pt idx="52">
                  <c:v>3.6111111111111101E-2</c:v>
                </c:pt>
                <c:pt idx="53">
                  <c:v>3.6805555555555598E-2</c:v>
                </c:pt>
                <c:pt idx="54">
                  <c:v>3.7499999999999999E-2</c:v>
                </c:pt>
                <c:pt idx="55">
                  <c:v>3.8194444444444399E-2</c:v>
                </c:pt>
                <c:pt idx="56">
                  <c:v>3.8888888888888903E-2</c:v>
                </c:pt>
                <c:pt idx="57">
                  <c:v>3.9583333333333297E-2</c:v>
                </c:pt>
                <c:pt idx="58">
                  <c:v>4.0277777777777801E-2</c:v>
                </c:pt>
                <c:pt idx="59">
                  <c:v>4.0972222222222202E-2</c:v>
                </c:pt>
                <c:pt idx="60">
                  <c:v>4.1666666666666699E-2</c:v>
                </c:pt>
                <c:pt idx="61">
                  <c:v>4.2361111111111099E-2</c:v>
                </c:pt>
                <c:pt idx="62">
                  <c:v>4.3055555555555597E-2</c:v>
                </c:pt>
                <c:pt idx="63">
                  <c:v>4.3749999999999997E-2</c:v>
                </c:pt>
                <c:pt idx="64">
                  <c:v>4.4444444444444398E-2</c:v>
                </c:pt>
                <c:pt idx="65">
                  <c:v>4.5138888888888902E-2</c:v>
                </c:pt>
                <c:pt idx="66">
                  <c:v>4.5833333333333302E-2</c:v>
                </c:pt>
                <c:pt idx="67">
                  <c:v>4.65277777777778E-2</c:v>
                </c:pt>
                <c:pt idx="68">
                  <c:v>4.72222222222222E-2</c:v>
                </c:pt>
                <c:pt idx="69">
                  <c:v>4.7916666666666698E-2</c:v>
                </c:pt>
                <c:pt idx="70">
                  <c:v>4.8611111111111098E-2</c:v>
                </c:pt>
                <c:pt idx="71">
                  <c:v>4.9305555555555602E-2</c:v>
                </c:pt>
                <c:pt idx="72">
                  <c:v>0.05</c:v>
                </c:pt>
                <c:pt idx="73">
                  <c:v>5.0694444444444403E-2</c:v>
                </c:pt>
                <c:pt idx="74">
                  <c:v>5.1388888888888901E-2</c:v>
                </c:pt>
                <c:pt idx="75">
                  <c:v>5.2083333333333301E-2</c:v>
                </c:pt>
                <c:pt idx="76">
                  <c:v>5.2777777777777798E-2</c:v>
                </c:pt>
                <c:pt idx="77">
                  <c:v>5.3472222222222199E-2</c:v>
                </c:pt>
                <c:pt idx="78">
                  <c:v>5.4166666666666703E-2</c:v>
                </c:pt>
                <c:pt idx="79">
                  <c:v>5.4861111111111097E-2</c:v>
                </c:pt>
                <c:pt idx="80">
                  <c:v>5.5555555555555601E-2</c:v>
                </c:pt>
                <c:pt idx="81">
                  <c:v>5.6250000000000001E-2</c:v>
                </c:pt>
                <c:pt idx="82">
                  <c:v>5.6944444444444402E-2</c:v>
                </c:pt>
                <c:pt idx="83">
                  <c:v>5.7638888888888899E-2</c:v>
                </c:pt>
                <c:pt idx="84">
                  <c:v>5.83333333333333E-2</c:v>
                </c:pt>
                <c:pt idx="85">
                  <c:v>5.9027777777777797E-2</c:v>
                </c:pt>
                <c:pt idx="86">
                  <c:v>5.9722222222222197E-2</c:v>
                </c:pt>
                <c:pt idx="87">
                  <c:v>6.0416666666666702E-2</c:v>
                </c:pt>
                <c:pt idx="88">
                  <c:v>6.1111111111111102E-2</c:v>
                </c:pt>
                <c:pt idx="89">
                  <c:v>6.18055555555556E-2</c:v>
                </c:pt>
                <c:pt idx="90">
                  <c:v>6.25E-2</c:v>
                </c:pt>
                <c:pt idx="91">
                  <c:v>6.31944444444444E-2</c:v>
                </c:pt>
                <c:pt idx="92">
                  <c:v>6.3888888888888898E-2</c:v>
                </c:pt>
                <c:pt idx="93">
                  <c:v>6.4583333333333298E-2</c:v>
                </c:pt>
                <c:pt idx="94">
                  <c:v>6.5277777777777796E-2</c:v>
                </c:pt>
                <c:pt idx="95">
                  <c:v>6.5972222222222196E-2</c:v>
                </c:pt>
                <c:pt idx="96">
                  <c:v>6.6666666666666693E-2</c:v>
                </c:pt>
                <c:pt idx="97">
                  <c:v>6.7361111111111094E-2</c:v>
                </c:pt>
                <c:pt idx="98">
                  <c:v>6.8055555555555605E-2</c:v>
                </c:pt>
                <c:pt idx="99">
                  <c:v>6.8750000000000006E-2</c:v>
                </c:pt>
                <c:pt idx="100">
                  <c:v>6.9444444444444406E-2</c:v>
                </c:pt>
                <c:pt idx="101">
                  <c:v>7.0138888888888903E-2</c:v>
                </c:pt>
                <c:pt idx="102">
                  <c:v>7.0833333333333304E-2</c:v>
                </c:pt>
                <c:pt idx="103">
                  <c:v>7.1527777777777801E-2</c:v>
                </c:pt>
                <c:pt idx="104">
                  <c:v>7.2222222222222202E-2</c:v>
                </c:pt>
                <c:pt idx="105">
                  <c:v>7.2916666666666699E-2</c:v>
                </c:pt>
                <c:pt idx="106">
                  <c:v>7.3611111111111099E-2</c:v>
                </c:pt>
                <c:pt idx="107">
                  <c:v>7.4305555555555597E-2</c:v>
                </c:pt>
                <c:pt idx="108">
                  <c:v>7.4999999999999997E-2</c:v>
                </c:pt>
                <c:pt idx="109">
                  <c:v>7.5694444444444495E-2</c:v>
                </c:pt>
                <c:pt idx="110">
                  <c:v>7.6388888888888895E-2</c:v>
                </c:pt>
                <c:pt idx="111">
                  <c:v>7.7083333333333295E-2</c:v>
                </c:pt>
                <c:pt idx="112">
                  <c:v>7.7777777777777807E-2</c:v>
                </c:pt>
                <c:pt idx="113">
                  <c:v>7.8472222222222193E-2</c:v>
                </c:pt>
                <c:pt idx="114">
                  <c:v>7.9166666666666705E-2</c:v>
                </c:pt>
                <c:pt idx="115">
                  <c:v>7.9861111111111105E-2</c:v>
                </c:pt>
                <c:pt idx="116">
                  <c:v>8.0555555555555602E-2</c:v>
                </c:pt>
                <c:pt idx="117">
                  <c:v>8.1250000000000003E-2</c:v>
                </c:pt>
                <c:pt idx="118">
                  <c:v>8.1944444444444403E-2</c:v>
                </c:pt>
                <c:pt idx="119">
                  <c:v>8.2638888888888901E-2</c:v>
                </c:pt>
                <c:pt idx="120">
                  <c:v>8.3333333333333301E-2</c:v>
                </c:pt>
                <c:pt idx="121">
                  <c:v>8.4027777777777798E-2</c:v>
                </c:pt>
                <c:pt idx="122">
                  <c:v>8.4722222222222199E-2</c:v>
                </c:pt>
                <c:pt idx="123">
                  <c:v>8.5416666666666696E-2</c:v>
                </c:pt>
                <c:pt idx="124">
                  <c:v>8.6111111111111097E-2</c:v>
                </c:pt>
                <c:pt idx="125">
                  <c:v>8.6805555555555594E-2</c:v>
                </c:pt>
                <c:pt idx="126">
                  <c:v>8.7499999999999994E-2</c:v>
                </c:pt>
                <c:pt idx="127">
                  <c:v>8.8194444444444506E-2</c:v>
                </c:pt>
                <c:pt idx="128">
                  <c:v>8.8888888888888906E-2</c:v>
                </c:pt>
                <c:pt idx="129">
                  <c:v>8.9583333333333307E-2</c:v>
                </c:pt>
                <c:pt idx="130">
                  <c:v>9.0277777777777804E-2</c:v>
                </c:pt>
                <c:pt idx="131">
                  <c:v>9.0972222222222204E-2</c:v>
                </c:pt>
                <c:pt idx="132">
                  <c:v>9.1666666666666702E-2</c:v>
                </c:pt>
                <c:pt idx="133">
                  <c:v>9.2361111111111102E-2</c:v>
                </c:pt>
                <c:pt idx="134">
                  <c:v>9.30555555555556E-2</c:v>
                </c:pt>
                <c:pt idx="135">
                  <c:v>9.375E-2</c:v>
                </c:pt>
                <c:pt idx="136">
                  <c:v>9.44444444444444E-2</c:v>
                </c:pt>
                <c:pt idx="137">
                  <c:v>9.5138888888888898E-2</c:v>
                </c:pt>
                <c:pt idx="138">
                  <c:v>9.5833333333333298E-2</c:v>
                </c:pt>
                <c:pt idx="139">
                  <c:v>9.6527777777777796E-2</c:v>
                </c:pt>
                <c:pt idx="140">
                  <c:v>9.7222222222222196E-2</c:v>
                </c:pt>
                <c:pt idx="141">
                  <c:v>9.7916666666666693E-2</c:v>
                </c:pt>
                <c:pt idx="142">
                  <c:v>9.8611111111111094E-2</c:v>
                </c:pt>
                <c:pt idx="143">
                  <c:v>9.9305555555555605E-2</c:v>
                </c:pt>
                <c:pt idx="144">
                  <c:v>0.1</c:v>
                </c:pt>
                <c:pt idx="145">
                  <c:v>0.100694444444444</c:v>
                </c:pt>
                <c:pt idx="146">
                  <c:v>0.101388888888889</c:v>
                </c:pt>
                <c:pt idx="147">
                  <c:v>0.102083333333333</c:v>
                </c:pt>
                <c:pt idx="148">
                  <c:v>0.102777777777778</c:v>
                </c:pt>
                <c:pt idx="149">
                  <c:v>0.10347222222222199</c:v>
                </c:pt>
                <c:pt idx="150">
                  <c:v>0.104166666666667</c:v>
                </c:pt>
                <c:pt idx="151">
                  <c:v>0.104861111111111</c:v>
                </c:pt>
                <c:pt idx="152">
                  <c:v>0.105555555555556</c:v>
                </c:pt>
                <c:pt idx="153">
                  <c:v>0.10625</c:v>
                </c:pt>
                <c:pt idx="154">
                  <c:v>0.106944444444444</c:v>
                </c:pt>
                <c:pt idx="155">
                  <c:v>0.10763888888888901</c:v>
                </c:pt>
                <c:pt idx="156">
                  <c:v>0.108333333333333</c:v>
                </c:pt>
                <c:pt idx="157">
                  <c:v>0.109027777777778</c:v>
                </c:pt>
                <c:pt idx="158">
                  <c:v>0.109722222222222</c:v>
                </c:pt>
                <c:pt idx="159">
                  <c:v>0.110416666666667</c:v>
                </c:pt>
                <c:pt idx="160">
                  <c:v>0.11111111111111099</c:v>
                </c:pt>
                <c:pt idx="161">
                  <c:v>0.111805555555556</c:v>
                </c:pt>
                <c:pt idx="162">
                  <c:v>0.1125</c:v>
                </c:pt>
                <c:pt idx="163">
                  <c:v>0.113194444444444</c:v>
                </c:pt>
                <c:pt idx="164">
                  <c:v>0.113888888888889</c:v>
                </c:pt>
                <c:pt idx="165">
                  <c:v>0.114583333333333</c:v>
                </c:pt>
                <c:pt idx="166">
                  <c:v>0.11527777777777801</c:v>
                </c:pt>
                <c:pt idx="167">
                  <c:v>0.115972222222222</c:v>
                </c:pt>
                <c:pt idx="168">
                  <c:v>0.116666666666667</c:v>
                </c:pt>
                <c:pt idx="169">
                  <c:v>0.117361111111111</c:v>
                </c:pt>
                <c:pt idx="170">
                  <c:v>0.118055555555556</c:v>
                </c:pt>
                <c:pt idx="171">
                  <c:v>0.11874999999999999</c:v>
                </c:pt>
                <c:pt idx="172">
                  <c:v>0.11944444444444401</c:v>
                </c:pt>
                <c:pt idx="173">
                  <c:v>0.120138888888889</c:v>
                </c:pt>
                <c:pt idx="174">
                  <c:v>0.120833333333333</c:v>
                </c:pt>
                <c:pt idx="175">
                  <c:v>0.121527777777778</c:v>
                </c:pt>
                <c:pt idx="176">
                  <c:v>0.122222222222222</c:v>
                </c:pt>
                <c:pt idx="177">
                  <c:v>0.12291666666666699</c:v>
                </c:pt>
                <c:pt idx="178">
                  <c:v>0.12361111111111101</c:v>
                </c:pt>
                <c:pt idx="179">
                  <c:v>0.124305555555556</c:v>
                </c:pt>
                <c:pt idx="180">
                  <c:v>0.125</c:v>
                </c:pt>
                <c:pt idx="181">
                  <c:v>0.125694444444444</c:v>
                </c:pt>
                <c:pt idx="182">
                  <c:v>0.12638888888888899</c:v>
                </c:pt>
                <c:pt idx="183">
                  <c:v>0.12708333333333299</c:v>
                </c:pt>
                <c:pt idx="184">
                  <c:v>0.12777777777777799</c:v>
                </c:pt>
                <c:pt idx="185">
                  <c:v>0.12847222222222199</c:v>
                </c:pt>
                <c:pt idx="186">
                  <c:v>0.12916666666666701</c:v>
                </c:pt>
                <c:pt idx="187">
                  <c:v>0.12986111111111101</c:v>
                </c:pt>
                <c:pt idx="188">
                  <c:v>0.13055555555555601</c:v>
                </c:pt>
                <c:pt idx="189">
                  <c:v>0.13125000000000001</c:v>
                </c:pt>
                <c:pt idx="190">
                  <c:v>0.131944444444444</c:v>
                </c:pt>
                <c:pt idx="191">
                  <c:v>0.132638888888889</c:v>
                </c:pt>
                <c:pt idx="192">
                  <c:v>0.133333333333333</c:v>
                </c:pt>
                <c:pt idx="193">
                  <c:v>0.134027777777778</c:v>
                </c:pt>
                <c:pt idx="194">
                  <c:v>0.13472222222222199</c:v>
                </c:pt>
                <c:pt idx="195">
                  <c:v>0.13541666666666699</c:v>
                </c:pt>
                <c:pt idx="196">
                  <c:v>0.13611111111111099</c:v>
                </c:pt>
                <c:pt idx="197">
                  <c:v>0.13680555555555601</c:v>
                </c:pt>
                <c:pt idx="198">
                  <c:v>0.13750000000000001</c:v>
                </c:pt>
                <c:pt idx="199">
                  <c:v>0.13819444444444401</c:v>
                </c:pt>
                <c:pt idx="200">
                  <c:v>0.13888888888888901</c:v>
                </c:pt>
                <c:pt idx="201">
                  <c:v>0.139583333333333</c:v>
                </c:pt>
                <c:pt idx="202">
                  <c:v>0.140277777777778</c:v>
                </c:pt>
                <c:pt idx="203">
                  <c:v>0.140972222222222</c:v>
                </c:pt>
                <c:pt idx="204">
                  <c:v>0.141666666666667</c:v>
                </c:pt>
                <c:pt idx="205">
                  <c:v>0.14236111111111099</c:v>
                </c:pt>
                <c:pt idx="206">
                  <c:v>0.14305555555555599</c:v>
                </c:pt>
                <c:pt idx="207">
                  <c:v>0.14374999999999999</c:v>
                </c:pt>
                <c:pt idx="208">
                  <c:v>0.14444444444444399</c:v>
                </c:pt>
                <c:pt idx="209">
                  <c:v>0.14513888888888901</c:v>
                </c:pt>
                <c:pt idx="210">
                  <c:v>0.14583333333333301</c:v>
                </c:pt>
                <c:pt idx="211">
                  <c:v>0.14652777777777801</c:v>
                </c:pt>
                <c:pt idx="212">
                  <c:v>0.147222222222222</c:v>
                </c:pt>
                <c:pt idx="213">
                  <c:v>0.147916666666667</c:v>
                </c:pt>
                <c:pt idx="214">
                  <c:v>0.148611111111111</c:v>
                </c:pt>
                <c:pt idx="215">
                  <c:v>0.149305555555556</c:v>
                </c:pt>
                <c:pt idx="216">
                  <c:v>0.15</c:v>
                </c:pt>
                <c:pt idx="217">
                  <c:v>0.15069444444444399</c:v>
                </c:pt>
                <c:pt idx="218">
                  <c:v>0.15138888888888899</c:v>
                </c:pt>
                <c:pt idx="219">
                  <c:v>0.15208333333333299</c:v>
                </c:pt>
                <c:pt idx="220">
                  <c:v>0.15277777777777801</c:v>
                </c:pt>
                <c:pt idx="221">
                  <c:v>0.15347222222222201</c:v>
                </c:pt>
                <c:pt idx="222">
                  <c:v>0.15416666666666701</c:v>
                </c:pt>
                <c:pt idx="223">
                  <c:v>0.15486111111111101</c:v>
                </c:pt>
                <c:pt idx="224">
                  <c:v>0.155555555555556</c:v>
                </c:pt>
                <c:pt idx="225">
                  <c:v>0.15625</c:v>
                </c:pt>
                <c:pt idx="226">
                  <c:v>0.156944444444444</c:v>
                </c:pt>
                <c:pt idx="227">
                  <c:v>0.15763888888888899</c:v>
                </c:pt>
                <c:pt idx="228">
                  <c:v>0.15833333333333299</c:v>
                </c:pt>
                <c:pt idx="229">
                  <c:v>0.15902777777777799</c:v>
                </c:pt>
                <c:pt idx="230">
                  <c:v>0.15972222222222199</c:v>
                </c:pt>
                <c:pt idx="231">
                  <c:v>0.16041666666666701</c:v>
                </c:pt>
                <c:pt idx="232">
                  <c:v>0.16111111111111101</c:v>
                </c:pt>
                <c:pt idx="233">
                  <c:v>0.16180555555555601</c:v>
                </c:pt>
                <c:pt idx="234">
                  <c:v>0.16250000000000001</c:v>
                </c:pt>
                <c:pt idx="235">
                  <c:v>0.163194444444444</c:v>
                </c:pt>
                <c:pt idx="236">
                  <c:v>0.163888888888889</c:v>
                </c:pt>
                <c:pt idx="237">
                  <c:v>0.164583333333333</c:v>
                </c:pt>
                <c:pt idx="238">
                  <c:v>0.165277777777778</c:v>
                </c:pt>
                <c:pt idx="239">
                  <c:v>0.16597222222222199</c:v>
                </c:pt>
                <c:pt idx="240">
                  <c:v>0.16666666666666699</c:v>
                </c:pt>
                <c:pt idx="241">
                  <c:v>0.16736111111111099</c:v>
                </c:pt>
                <c:pt idx="242">
                  <c:v>0.16805555555555601</c:v>
                </c:pt>
                <c:pt idx="243">
                  <c:v>0.16875000000000001</c:v>
                </c:pt>
                <c:pt idx="244">
                  <c:v>0.16944444444444401</c:v>
                </c:pt>
                <c:pt idx="245">
                  <c:v>0.17013888888888901</c:v>
                </c:pt>
                <c:pt idx="246">
                  <c:v>0.170833333333333</c:v>
                </c:pt>
                <c:pt idx="247">
                  <c:v>0.171527777777778</c:v>
                </c:pt>
                <c:pt idx="248">
                  <c:v>0.172222222222222</c:v>
                </c:pt>
                <c:pt idx="249">
                  <c:v>0.172916666666667</c:v>
                </c:pt>
                <c:pt idx="250">
                  <c:v>0.17361111111111099</c:v>
                </c:pt>
                <c:pt idx="251">
                  <c:v>0.17430555555555599</c:v>
                </c:pt>
                <c:pt idx="252">
                  <c:v>0.17499999999999999</c:v>
                </c:pt>
                <c:pt idx="253">
                  <c:v>0.17569444444444399</c:v>
                </c:pt>
                <c:pt idx="254">
                  <c:v>0.17638888888888901</c:v>
                </c:pt>
                <c:pt idx="255">
                  <c:v>0.17708333333333301</c:v>
                </c:pt>
                <c:pt idx="256">
                  <c:v>0.17777777777777801</c:v>
                </c:pt>
                <c:pt idx="257">
                  <c:v>0.178472222222222</c:v>
                </c:pt>
                <c:pt idx="258">
                  <c:v>0.179166666666667</c:v>
                </c:pt>
                <c:pt idx="259">
                  <c:v>0.179861111111111</c:v>
                </c:pt>
                <c:pt idx="260">
                  <c:v>0.180555555555556</c:v>
                </c:pt>
                <c:pt idx="261">
                  <c:v>0.18124999999999999</c:v>
                </c:pt>
                <c:pt idx="262">
                  <c:v>0.18194444444444399</c:v>
                </c:pt>
                <c:pt idx="263">
                  <c:v>0.18263888888888899</c:v>
                </c:pt>
                <c:pt idx="264">
                  <c:v>0.18333333333333299</c:v>
                </c:pt>
                <c:pt idx="265">
                  <c:v>0.18402777777777801</c:v>
                </c:pt>
                <c:pt idx="266">
                  <c:v>0.18472222222222201</c:v>
                </c:pt>
                <c:pt idx="267">
                  <c:v>0.18541666666666701</c:v>
                </c:pt>
                <c:pt idx="268">
                  <c:v>0.18611111111111101</c:v>
                </c:pt>
                <c:pt idx="269">
                  <c:v>0.186805555555556</c:v>
                </c:pt>
                <c:pt idx="270">
                  <c:v>0.1875</c:v>
                </c:pt>
                <c:pt idx="271">
                  <c:v>0.188194444444444</c:v>
                </c:pt>
                <c:pt idx="272">
                  <c:v>0.18888888888888899</c:v>
                </c:pt>
                <c:pt idx="273">
                  <c:v>0.18958333333333299</c:v>
                </c:pt>
                <c:pt idx="274">
                  <c:v>0.19027777777777799</c:v>
                </c:pt>
                <c:pt idx="275">
                  <c:v>0.19097222222222199</c:v>
                </c:pt>
                <c:pt idx="276">
                  <c:v>0.19166666666666701</c:v>
                </c:pt>
                <c:pt idx="277">
                  <c:v>0.19236111111111101</c:v>
                </c:pt>
                <c:pt idx="278">
                  <c:v>0.19305555555555601</c:v>
                </c:pt>
                <c:pt idx="279">
                  <c:v>0.19375000000000001</c:v>
                </c:pt>
                <c:pt idx="280">
                  <c:v>0.194444444444444</c:v>
                </c:pt>
                <c:pt idx="281">
                  <c:v>0.195138888888889</c:v>
                </c:pt>
                <c:pt idx="282">
                  <c:v>0.195833333333333</c:v>
                </c:pt>
                <c:pt idx="283">
                  <c:v>0.196527777777778</c:v>
                </c:pt>
                <c:pt idx="284">
                  <c:v>0.19722222222222199</c:v>
                </c:pt>
                <c:pt idx="285">
                  <c:v>0.19791666666666699</c:v>
                </c:pt>
                <c:pt idx="286">
                  <c:v>0.19861111111111099</c:v>
                </c:pt>
                <c:pt idx="287">
                  <c:v>0.19930555555555601</c:v>
                </c:pt>
                <c:pt idx="288">
                  <c:v>0.2</c:v>
                </c:pt>
                <c:pt idx="289">
                  <c:v>0.20069444444444401</c:v>
                </c:pt>
                <c:pt idx="290">
                  <c:v>0.20138888888888901</c:v>
                </c:pt>
                <c:pt idx="291">
                  <c:v>0.202083333333333</c:v>
                </c:pt>
                <c:pt idx="292">
                  <c:v>0.202777777777778</c:v>
                </c:pt>
                <c:pt idx="293">
                  <c:v>0.203472222222222</c:v>
                </c:pt>
                <c:pt idx="294">
                  <c:v>0.204166666666667</c:v>
                </c:pt>
                <c:pt idx="295">
                  <c:v>0.20486111111111099</c:v>
                </c:pt>
                <c:pt idx="296">
                  <c:v>0.20555555555555599</c:v>
                </c:pt>
                <c:pt idx="297">
                  <c:v>0.20624999999999999</c:v>
                </c:pt>
                <c:pt idx="298">
                  <c:v>0.20694444444444399</c:v>
                </c:pt>
                <c:pt idx="299">
                  <c:v>0.20763888888888901</c:v>
                </c:pt>
                <c:pt idx="300">
                  <c:v>0.20833333333333301</c:v>
                </c:pt>
                <c:pt idx="301">
                  <c:v>0.20902777777777801</c:v>
                </c:pt>
                <c:pt idx="302">
                  <c:v>0.209722222222222</c:v>
                </c:pt>
                <c:pt idx="303">
                  <c:v>0.210416666666667</c:v>
                </c:pt>
                <c:pt idx="304">
                  <c:v>0.211111111111111</c:v>
                </c:pt>
                <c:pt idx="305">
                  <c:v>0.211805555555556</c:v>
                </c:pt>
                <c:pt idx="306">
                  <c:v>0.21249999999999999</c:v>
                </c:pt>
                <c:pt idx="307">
                  <c:v>0.21319444444444399</c:v>
                </c:pt>
                <c:pt idx="308">
                  <c:v>0.21388888888888899</c:v>
                </c:pt>
                <c:pt idx="309">
                  <c:v>0.21458333333333299</c:v>
                </c:pt>
                <c:pt idx="310">
                  <c:v>0.21527777777777801</c:v>
                </c:pt>
                <c:pt idx="311">
                  <c:v>0.21597222222222201</c:v>
                </c:pt>
                <c:pt idx="312">
                  <c:v>0.21666666666666701</c:v>
                </c:pt>
                <c:pt idx="313">
                  <c:v>0.21736111111111101</c:v>
                </c:pt>
                <c:pt idx="314">
                  <c:v>0.218055555555556</c:v>
                </c:pt>
                <c:pt idx="315">
                  <c:v>0.21875</c:v>
                </c:pt>
                <c:pt idx="316">
                  <c:v>0.219444444444444</c:v>
                </c:pt>
                <c:pt idx="317">
                  <c:v>0.22013888888888899</c:v>
                </c:pt>
                <c:pt idx="318">
                  <c:v>0.22083333333333299</c:v>
                </c:pt>
                <c:pt idx="319">
                  <c:v>0.22152777777777799</c:v>
                </c:pt>
                <c:pt idx="320">
                  <c:v>0.22222222222222199</c:v>
                </c:pt>
                <c:pt idx="321">
                  <c:v>0.22291666666666701</c:v>
                </c:pt>
                <c:pt idx="322">
                  <c:v>0.22361111111111101</c:v>
                </c:pt>
                <c:pt idx="323">
                  <c:v>0.22430555555555601</c:v>
                </c:pt>
                <c:pt idx="324">
                  <c:v>0.22500000000000001</c:v>
                </c:pt>
                <c:pt idx="325">
                  <c:v>0.225694444444444</c:v>
                </c:pt>
                <c:pt idx="326">
                  <c:v>0.226388888888889</c:v>
                </c:pt>
                <c:pt idx="327">
                  <c:v>0.227083333333333</c:v>
                </c:pt>
                <c:pt idx="328">
                  <c:v>0.227777777777778</c:v>
                </c:pt>
                <c:pt idx="329">
                  <c:v>0.22847222222222199</c:v>
                </c:pt>
                <c:pt idx="330">
                  <c:v>0.22916666666666699</c:v>
                </c:pt>
                <c:pt idx="331">
                  <c:v>0.22986111111111099</c:v>
                </c:pt>
                <c:pt idx="332">
                  <c:v>0.23055555555555601</c:v>
                </c:pt>
                <c:pt idx="333">
                  <c:v>0.23125000000000001</c:v>
                </c:pt>
                <c:pt idx="334">
                  <c:v>0.23194444444444401</c:v>
                </c:pt>
                <c:pt idx="335">
                  <c:v>0.23263888888888901</c:v>
                </c:pt>
                <c:pt idx="336">
                  <c:v>0.233333333333333</c:v>
                </c:pt>
                <c:pt idx="337">
                  <c:v>0.234027777777778</c:v>
                </c:pt>
                <c:pt idx="338">
                  <c:v>0.234722222222222</c:v>
                </c:pt>
                <c:pt idx="339">
                  <c:v>0.235416666666667</c:v>
                </c:pt>
                <c:pt idx="340">
                  <c:v>0.23611111111111099</c:v>
                </c:pt>
                <c:pt idx="341">
                  <c:v>0.23680555555555599</c:v>
                </c:pt>
                <c:pt idx="342">
                  <c:v>0.23749999999999999</c:v>
                </c:pt>
                <c:pt idx="343">
                  <c:v>0.23819444444444399</c:v>
                </c:pt>
                <c:pt idx="344">
                  <c:v>0.23888888888888901</c:v>
                </c:pt>
                <c:pt idx="345">
                  <c:v>0.23958333333333301</c:v>
                </c:pt>
                <c:pt idx="346">
                  <c:v>0.24027777777777801</c:v>
                </c:pt>
                <c:pt idx="347">
                  <c:v>0.240972222222222</c:v>
                </c:pt>
                <c:pt idx="348">
                  <c:v>0.241666666666667</c:v>
                </c:pt>
                <c:pt idx="349">
                  <c:v>0.242361111111111</c:v>
                </c:pt>
                <c:pt idx="350">
                  <c:v>0.243055555555556</c:v>
                </c:pt>
                <c:pt idx="351">
                  <c:v>0.24374999999999999</c:v>
                </c:pt>
                <c:pt idx="352">
                  <c:v>0.24444444444444399</c:v>
                </c:pt>
                <c:pt idx="353">
                  <c:v>0.24513888888888899</c:v>
                </c:pt>
                <c:pt idx="354">
                  <c:v>0.24583333333333299</c:v>
                </c:pt>
                <c:pt idx="355">
                  <c:v>0.24652777777777801</c:v>
                </c:pt>
                <c:pt idx="356">
                  <c:v>0.24722222222222201</c:v>
                </c:pt>
                <c:pt idx="357">
                  <c:v>0.24791666666666701</c:v>
                </c:pt>
                <c:pt idx="358">
                  <c:v>0.24861111111111101</c:v>
                </c:pt>
                <c:pt idx="359">
                  <c:v>0.249305555555556</c:v>
                </c:pt>
                <c:pt idx="360">
                  <c:v>0.25</c:v>
                </c:pt>
                <c:pt idx="361">
                  <c:v>0.250694444444444</c:v>
                </c:pt>
                <c:pt idx="362">
                  <c:v>0.25138888888888899</c:v>
                </c:pt>
                <c:pt idx="363">
                  <c:v>0.25208333333333299</c:v>
                </c:pt>
                <c:pt idx="364">
                  <c:v>0.25277777777777799</c:v>
                </c:pt>
                <c:pt idx="365">
                  <c:v>0.25347222222222199</c:v>
                </c:pt>
                <c:pt idx="366">
                  <c:v>0.25416666666666698</c:v>
                </c:pt>
                <c:pt idx="367">
                  <c:v>0.25486111111111098</c:v>
                </c:pt>
                <c:pt idx="368">
                  <c:v>0.25555555555555598</c:v>
                </c:pt>
                <c:pt idx="369">
                  <c:v>0.25624999999999998</c:v>
                </c:pt>
                <c:pt idx="370">
                  <c:v>0.25694444444444398</c:v>
                </c:pt>
                <c:pt idx="371">
                  <c:v>0.25763888888888897</c:v>
                </c:pt>
                <c:pt idx="372">
                  <c:v>0.25833333333333303</c:v>
                </c:pt>
                <c:pt idx="373">
                  <c:v>0.25902777777777802</c:v>
                </c:pt>
                <c:pt idx="374">
                  <c:v>0.25972222222222202</c:v>
                </c:pt>
                <c:pt idx="375">
                  <c:v>0.26041666666666702</c:v>
                </c:pt>
                <c:pt idx="376">
                  <c:v>0.26111111111111102</c:v>
                </c:pt>
                <c:pt idx="377">
                  <c:v>0.26180555555555601</c:v>
                </c:pt>
                <c:pt idx="378">
                  <c:v>0.26250000000000001</c:v>
                </c:pt>
                <c:pt idx="379">
                  <c:v>0.26319444444444401</c:v>
                </c:pt>
                <c:pt idx="380">
                  <c:v>0.26388888888888901</c:v>
                </c:pt>
                <c:pt idx="381">
                  <c:v>0.264583333333333</c:v>
                </c:pt>
                <c:pt idx="382">
                  <c:v>0.265277777777778</c:v>
                </c:pt>
                <c:pt idx="383">
                  <c:v>0.265972222222222</c:v>
                </c:pt>
                <c:pt idx="384">
                  <c:v>0.266666666666667</c:v>
                </c:pt>
                <c:pt idx="385">
                  <c:v>0.26736111111111099</c:v>
                </c:pt>
                <c:pt idx="386">
                  <c:v>0.26805555555555599</c:v>
                </c:pt>
                <c:pt idx="387">
                  <c:v>0.26874999999999999</c:v>
                </c:pt>
                <c:pt idx="388">
                  <c:v>0.26944444444444399</c:v>
                </c:pt>
                <c:pt idx="389">
                  <c:v>0.27013888888888898</c:v>
                </c:pt>
                <c:pt idx="390">
                  <c:v>0.27083333333333298</c:v>
                </c:pt>
                <c:pt idx="391">
                  <c:v>0.27152777777777798</c:v>
                </c:pt>
                <c:pt idx="392">
                  <c:v>0.27222222222222198</c:v>
                </c:pt>
                <c:pt idx="393">
                  <c:v>0.27291666666666697</c:v>
                </c:pt>
                <c:pt idx="394">
                  <c:v>0.27361111111111103</c:v>
                </c:pt>
                <c:pt idx="395">
                  <c:v>0.27430555555555602</c:v>
                </c:pt>
                <c:pt idx="396">
                  <c:v>0.27500000000000002</c:v>
                </c:pt>
                <c:pt idx="397">
                  <c:v>0.27569444444444402</c:v>
                </c:pt>
                <c:pt idx="398">
                  <c:v>0.27638888888888902</c:v>
                </c:pt>
                <c:pt idx="399">
                  <c:v>0.27708333333333302</c:v>
                </c:pt>
                <c:pt idx="400">
                  <c:v>0.27777777777777801</c:v>
                </c:pt>
                <c:pt idx="401">
                  <c:v>0.27847222222222201</c:v>
                </c:pt>
                <c:pt idx="402">
                  <c:v>0.27916666666666701</c:v>
                </c:pt>
                <c:pt idx="403">
                  <c:v>0.27986111111111101</c:v>
                </c:pt>
                <c:pt idx="404">
                  <c:v>0.280555555555556</c:v>
                </c:pt>
                <c:pt idx="405">
                  <c:v>0.28125</c:v>
                </c:pt>
                <c:pt idx="406">
                  <c:v>0.281944444444444</c:v>
                </c:pt>
                <c:pt idx="407">
                  <c:v>0.28263888888888899</c:v>
                </c:pt>
                <c:pt idx="408">
                  <c:v>0.28333333333333299</c:v>
                </c:pt>
                <c:pt idx="409">
                  <c:v>0.28402777777777799</c:v>
                </c:pt>
                <c:pt idx="410">
                  <c:v>0.28472222222222199</c:v>
                </c:pt>
                <c:pt idx="411">
                  <c:v>0.28541666666666698</c:v>
                </c:pt>
                <c:pt idx="412">
                  <c:v>0.28611111111111098</c:v>
                </c:pt>
                <c:pt idx="413">
                  <c:v>0.28680555555555598</c:v>
                </c:pt>
                <c:pt idx="414">
                  <c:v>0.28749999999999998</c:v>
                </c:pt>
                <c:pt idx="415">
                  <c:v>0.28819444444444398</c:v>
                </c:pt>
                <c:pt idx="416">
                  <c:v>0.28888888888888897</c:v>
                </c:pt>
                <c:pt idx="417">
                  <c:v>0.28958333333333303</c:v>
                </c:pt>
                <c:pt idx="418">
                  <c:v>0.29027777777777802</c:v>
                </c:pt>
                <c:pt idx="419">
                  <c:v>0.29097222222222202</c:v>
                </c:pt>
                <c:pt idx="420">
                  <c:v>0.29166666666666702</c:v>
                </c:pt>
                <c:pt idx="421">
                  <c:v>0.29236111111111102</c:v>
                </c:pt>
                <c:pt idx="422">
                  <c:v>0.29305555555555601</c:v>
                </c:pt>
                <c:pt idx="423">
                  <c:v>0.29375000000000001</c:v>
                </c:pt>
                <c:pt idx="424">
                  <c:v>0.29444444444444401</c:v>
                </c:pt>
                <c:pt idx="425">
                  <c:v>0.29513888888888901</c:v>
                </c:pt>
                <c:pt idx="426">
                  <c:v>0.295833333333333</c:v>
                </c:pt>
                <c:pt idx="427">
                  <c:v>0.296527777777778</c:v>
                </c:pt>
                <c:pt idx="428">
                  <c:v>0.297222222222222</c:v>
                </c:pt>
                <c:pt idx="429">
                  <c:v>0.297916666666667</c:v>
                </c:pt>
                <c:pt idx="430">
                  <c:v>0.29861111111111099</c:v>
                </c:pt>
                <c:pt idx="431">
                  <c:v>0.29930555555555599</c:v>
                </c:pt>
                <c:pt idx="432">
                  <c:v>0.3</c:v>
                </c:pt>
                <c:pt idx="433">
                  <c:v>0.30069444444444399</c:v>
                </c:pt>
                <c:pt idx="434">
                  <c:v>0.30138888888888898</c:v>
                </c:pt>
                <c:pt idx="435">
                  <c:v>0.30208333333333298</c:v>
                </c:pt>
                <c:pt idx="436">
                  <c:v>0.30277777777777798</c:v>
                </c:pt>
                <c:pt idx="437">
                  <c:v>0.30347222222222198</c:v>
                </c:pt>
                <c:pt idx="438">
                  <c:v>0.30416666666666697</c:v>
                </c:pt>
                <c:pt idx="439">
                  <c:v>0.30486111111111103</c:v>
                </c:pt>
                <c:pt idx="440">
                  <c:v>0.30555555555555602</c:v>
                </c:pt>
                <c:pt idx="441">
                  <c:v>0.30625000000000002</c:v>
                </c:pt>
                <c:pt idx="442">
                  <c:v>0.30694444444444402</c:v>
                </c:pt>
                <c:pt idx="443">
                  <c:v>0.30763888888888902</c:v>
                </c:pt>
                <c:pt idx="444">
                  <c:v>0.30833333333333302</c:v>
                </c:pt>
                <c:pt idx="445">
                  <c:v>0.30902777777777801</c:v>
                </c:pt>
                <c:pt idx="446">
                  <c:v>0.30972222222222201</c:v>
                </c:pt>
                <c:pt idx="447">
                  <c:v>0.31041666666666701</c:v>
                </c:pt>
                <c:pt idx="448">
                  <c:v>0.31111111111111101</c:v>
                </c:pt>
                <c:pt idx="449">
                  <c:v>0.311805555555556</c:v>
                </c:pt>
                <c:pt idx="450">
                  <c:v>0.3125</c:v>
                </c:pt>
                <c:pt idx="451">
                  <c:v>0.313194444444444</c:v>
                </c:pt>
                <c:pt idx="452">
                  <c:v>0.31388888888888899</c:v>
                </c:pt>
                <c:pt idx="453">
                  <c:v>0.31458333333333299</c:v>
                </c:pt>
                <c:pt idx="454">
                  <c:v>0.31527777777777799</c:v>
                </c:pt>
                <c:pt idx="455">
                  <c:v>0.31597222222222199</c:v>
                </c:pt>
                <c:pt idx="456">
                  <c:v>0.31666666666666698</c:v>
                </c:pt>
                <c:pt idx="457">
                  <c:v>0.31736111111111098</c:v>
                </c:pt>
                <c:pt idx="458">
                  <c:v>0.31805555555555598</c:v>
                </c:pt>
                <c:pt idx="459">
                  <c:v>0.31874999999999998</c:v>
                </c:pt>
                <c:pt idx="460">
                  <c:v>0.31944444444444398</c:v>
                </c:pt>
                <c:pt idx="461">
                  <c:v>0.32013888888888897</c:v>
                </c:pt>
                <c:pt idx="462">
                  <c:v>0.32083333333333303</c:v>
                </c:pt>
                <c:pt idx="463">
                  <c:v>0.32152777777777802</c:v>
                </c:pt>
                <c:pt idx="464">
                  <c:v>0.32222222222222202</c:v>
                </c:pt>
                <c:pt idx="465">
                  <c:v>0.32291666666666702</c:v>
                </c:pt>
                <c:pt idx="466">
                  <c:v>0.32361111111111102</c:v>
                </c:pt>
                <c:pt idx="467">
                  <c:v>0.32430555555555601</c:v>
                </c:pt>
                <c:pt idx="468">
                  <c:v>0.32500000000000001</c:v>
                </c:pt>
                <c:pt idx="469">
                  <c:v>0.32569444444444401</c:v>
                </c:pt>
                <c:pt idx="470">
                  <c:v>0.32638888888888901</c:v>
                </c:pt>
                <c:pt idx="471">
                  <c:v>0.327083333333333</c:v>
                </c:pt>
                <c:pt idx="472">
                  <c:v>0.327777777777778</c:v>
                </c:pt>
                <c:pt idx="473">
                  <c:v>0.328472222222222</c:v>
                </c:pt>
                <c:pt idx="474">
                  <c:v>0.329166666666667</c:v>
                </c:pt>
                <c:pt idx="475">
                  <c:v>0.32986111111111099</c:v>
                </c:pt>
                <c:pt idx="476">
                  <c:v>0.33055555555555599</c:v>
                </c:pt>
                <c:pt idx="477">
                  <c:v>0.33124999999999999</c:v>
                </c:pt>
                <c:pt idx="478">
                  <c:v>0.33194444444444399</c:v>
                </c:pt>
                <c:pt idx="479">
                  <c:v>0.33263888888888898</c:v>
                </c:pt>
                <c:pt idx="480">
                  <c:v>0.33333333333333298</c:v>
                </c:pt>
                <c:pt idx="481">
                  <c:v>0.33402777777777798</c:v>
                </c:pt>
                <c:pt idx="482">
                  <c:v>0.33472222222222198</c:v>
                </c:pt>
                <c:pt idx="483">
                  <c:v>0.33541666666666697</c:v>
                </c:pt>
                <c:pt idx="484">
                  <c:v>0.33611111111111103</c:v>
                </c:pt>
                <c:pt idx="485">
                  <c:v>0.33680555555555602</c:v>
                </c:pt>
                <c:pt idx="486">
                  <c:v>0.33750000000000002</c:v>
                </c:pt>
                <c:pt idx="487">
                  <c:v>0.33819444444444402</c:v>
                </c:pt>
                <c:pt idx="488">
                  <c:v>0.33888888888888902</c:v>
                </c:pt>
                <c:pt idx="489">
                  <c:v>0.33958333333333302</c:v>
                </c:pt>
                <c:pt idx="490">
                  <c:v>0.34027777777777801</c:v>
                </c:pt>
                <c:pt idx="491">
                  <c:v>0.34097222222222201</c:v>
                </c:pt>
                <c:pt idx="492">
                  <c:v>0.34166666666666701</c:v>
                </c:pt>
                <c:pt idx="493">
                  <c:v>0.34236111111111101</c:v>
                </c:pt>
                <c:pt idx="494">
                  <c:v>0.343055555555556</c:v>
                </c:pt>
                <c:pt idx="495">
                  <c:v>0.34375</c:v>
                </c:pt>
                <c:pt idx="496">
                  <c:v>0.344444444444444</c:v>
                </c:pt>
                <c:pt idx="497">
                  <c:v>0.34513888888888899</c:v>
                </c:pt>
                <c:pt idx="498">
                  <c:v>0.34583333333333299</c:v>
                </c:pt>
                <c:pt idx="499">
                  <c:v>0.34652777777777799</c:v>
                </c:pt>
                <c:pt idx="500">
                  <c:v>0.34722222222222199</c:v>
                </c:pt>
                <c:pt idx="501">
                  <c:v>0.34791666666666698</c:v>
                </c:pt>
                <c:pt idx="502">
                  <c:v>0.34861111111111098</c:v>
                </c:pt>
                <c:pt idx="503">
                  <c:v>0.34930555555555598</c:v>
                </c:pt>
                <c:pt idx="504">
                  <c:v>0.35</c:v>
                </c:pt>
                <c:pt idx="505">
                  <c:v>0.35069444444444398</c:v>
                </c:pt>
                <c:pt idx="506">
                  <c:v>0.35138888888888897</c:v>
                </c:pt>
                <c:pt idx="507">
                  <c:v>0.35208333333333303</c:v>
                </c:pt>
                <c:pt idx="508">
                  <c:v>0.35277777777777802</c:v>
                </c:pt>
                <c:pt idx="509">
                  <c:v>0.35347222222222202</c:v>
                </c:pt>
                <c:pt idx="510">
                  <c:v>0.35416666666666702</c:v>
                </c:pt>
                <c:pt idx="511">
                  <c:v>0.35486111111111102</c:v>
                </c:pt>
                <c:pt idx="512">
                  <c:v>0.35555555555555601</c:v>
                </c:pt>
                <c:pt idx="513">
                  <c:v>0.35625000000000001</c:v>
                </c:pt>
                <c:pt idx="514">
                  <c:v>0.35694444444444401</c:v>
                </c:pt>
                <c:pt idx="515">
                  <c:v>0.35763888888888901</c:v>
                </c:pt>
                <c:pt idx="516">
                  <c:v>0.358333333333333</c:v>
                </c:pt>
                <c:pt idx="517">
                  <c:v>0.359027777777778</c:v>
                </c:pt>
                <c:pt idx="518">
                  <c:v>0.359722222222222</c:v>
                </c:pt>
                <c:pt idx="519">
                  <c:v>0.360416666666667</c:v>
                </c:pt>
                <c:pt idx="520">
                  <c:v>0.36111111111111099</c:v>
                </c:pt>
                <c:pt idx="521">
                  <c:v>0.36180555555555599</c:v>
                </c:pt>
                <c:pt idx="522">
                  <c:v>0.36249999999999999</c:v>
                </c:pt>
                <c:pt idx="523">
                  <c:v>0.36319444444444399</c:v>
                </c:pt>
                <c:pt idx="524">
                  <c:v>0.36388888888888898</c:v>
                </c:pt>
                <c:pt idx="525">
                  <c:v>0.36458333333333298</c:v>
                </c:pt>
                <c:pt idx="526">
                  <c:v>0.36527777777777798</c:v>
                </c:pt>
                <c:pt idx="527">
                  <c:v>0.36597222222222198</c:v>
                </c:pt>
                <c:pt idx="528">
                  <c:v>0.36666666666666697</c:v>
                </c:pt>
                <c:pt idx="529">
                  <c:v>0.36736111111111103</c:v>
                </c:pt>
                <c:pt idx="530">
                  <c:v>0.36805555555555602</c:v>
                </c:pt>
                <c:pt idx="531">
                  <c:v>0.36875000000000002</c:v>
                </c:pt>
                <c:pt idx="532">
                  <c:v>0.36944444444444402</c:v>
                </c:pt>
                <c:pt idx="533">
                  <c:v>0.37013888888888902</c:v>
                </c:pt>
                <c:pt idx="534">
                  <c:v>0.37083333333333302</c:v>
                </c:pt>
                <c:pt idx="535">
                  <c:v>0.37152777777777801</c:v>
                </c:pt>
                <c:pt idx="536">
                  <c:v>0.37222222222222201</c:v>
                </c:pt>
                <c:pt idx="537">
                  <c:v>0.37291666666666701</c:v>
                </c:pt>
                <c:pt idx="538">
                  <c:v>0.37361111111111101</c:v>
                </c:pt>
                <c:pt idx="539">
                  <c:v>0.374305555555556</c:v>
                </c:pt>
                <c:pt idx="540">
                  <c:v>0.375</c:v>
                </c:pt>
                <c:pt idx="541">
                  <c:v>0.375694444444444</c:v>
                </c:pt>
                <c:pt idx="542">
                  <c:v>0.37638888888888899</c:v>
                </c:pt>
                <c:pt idx="543">
                  <c:v>0.37708333333333299</c:v>
                </c:pt>
                <c:pt idx="544">
                  <c:v>0.37777777777777799</c:v>
                </c:pt>
                <c:pt idx="545">
                  <c:v>0.37847222222222199</c:v>
                </c:pt>
                <c:pt idx="546">
                  <c:v>0.37916666666666698</c:v>
                </c:pt>
                <c:pt idx="547">
                  <c:v>0.37986111111111098</c:v>
                </c:pt>
                <c:pt idx="548">
                  <c:v>0.38055555555555598</c:v>
                </c:pt>
                <c:pt idx="549">
                  <c:v>0.38124999999999998</c:v>
                </c:pt>
                <c:pt idx="550">
                  <c:v>0.38194444444444398</c:v>
                </c:pt>
                <c:pt idx="551">
                  <c:v>0.38263888888888897</c:v>
                </c:pt>
                <c:pt idx="552">
                  <c:v>0.38333333333333303</c:v>
                </c:pt>
                <c:pt idx="553">
                  <c:v>0.38402777777777802</c:v>
                </c:pt>
                <c:pt idx="554">
                  <c:v>0.38472222222222202</c:v>
                </c:pt>
                <c:pt idx="555">
                  <c:v>0.38541666666666702</c:v>
                </c:pt>
                <c:pt idx="556">
                  <c:v>0.38611111111111102</c:v>
                </c:pt>
                <c:pt idx="557">
                  <c:v>0.38680555555555601</c:v>
                </c:pt>
                <c:pt idx="558">
                  <c:v>0.38750000000000001</c:v>
                </c:pt>
                <c:pt idx="559">
                  <c:v>0.38819444444444401</c:v>
                </c:pt>
                <c:pt idx="560">
                  <c:v>0.38888888888888901</c:v>
                </c:pt>
                <c:pt idx="561">
                  <c:v>0.389583333333333</c:v>
                </c:pt>
                <c:pt idx="562">
                  <c:v>0.390277777777778</c:v>
                </c:pt>
                <c:pt idx="563">
                  <c:v>0.390972222222222</c:v>
                </c:pt>
                <c:pt idx="564">
                  <c:v>0.391666666666667</c:v>
                </c:pt>
                <c:pt idx="565">
                  <c:v>0.39236111111111099</c:v>
                </c:pt>
                <c:pt idx="566">
                  <c:v>0.39305555555555599</c:v>
                </c:pt>
                <c:pt idx="567">
                  <c:v>0.39374999999999999</c:v>
                </c:pt>
                <c:pt idx="568">
                  <c:v>0.39444444444444399</c:v>
                </c:pt>
                <c:pt idx="569">
                  <c:v>0.39513888888888898</c:v>
                </c:pt>
                <c:pt idx="570">
                  <c:v>0.39583333333333298</c:v>
                </c:pt>
                <c:pt idx="571">
                  <c:v>0.39652777777777798</c:v>
                </c:pt>
                <c:pt idx="572">
                  <c:v>0.39722222222222198</c:v>
                </c:pt>
                <c:pt idx="573">
                  <c:v>0.39791666666666697</c:v>
                </c:pt>
                <c:pt idx="574">
                  <c:v>0.39861111111111103</c:v>
                </c:pt>
                <c:pt idx="575">
                  <c:v>0.39930555555555602</c:v>
                </c:pt>
                <c:pt idx="576">
                  <c:v>0.4</c:v>
                </c:pt>
                <c:pt idx="577">
                  <c:v>0.40069444444444402</c:v>
                </c:pt>
                <c:pt idx="578">
                  <c:v>0.40138888888888902</c:v>
                </c:pt>
                <c:pt idx="579">
                  <c:v>0.40208333333333302</c:v>
                </c:pt>
                <c:pt idx="580">
                  <c:v>0.40277777777777801</c:v>
                </c:pt>
                <c:pt idx="581">
                  <c:v>0.40347222222222201</c:v>
                </c:pt>
                <c:pt idx="582">
                  <c:v>0.40416666666666701</c:v>
                </c:pt>
                <c:pt idx="583">
                  <c:v>0.40486111111111101</c:v>
                </c:pt>
                <c:pt idx="584">
                  <c:v>0.405555555555556</c:v>
                </c:pt>
                <c:pt idx="585">
                  <c:v>0.40625</c:v>
                </c:pt>
                <c:pt idx="586">
                  <c:v>0.406944444444444</c:v>
                </c:pt>
                <c:pt idx="587">
                  <c:v>0.40763888888888899</c:v>
                </c:pt>
                <c:pt idx="588">
                  <c:v>0.40833333333333299</c:v>
                </c:pt>
                <c:pt idx="589">
                  <c:v>0.40902777777777799</c:v>
                </c:pt>
                <c:pt idx="590">
                  <c:v>0.40972222222222199</c:v>
                </c:pt>
                <c:pt idx="591">
                  <c:v>0.41041666666666698</c:v>
                </c:pt>
                <c:pt idx="592">
                  <c:v>0.41111111111111098</c:v>
                </c:pt>
                <c:pt idx="593">
                  <c:v>0.41180555555555598</c:v>
                </c:pt>
                <c:pt idx="594">
                  <c:v>0.41249999999999998</c:v>
                </c:pt>
                <c:pt idx="595">
                  <c:v>0.41319444444444398</c:v>
                </c:pt>
                <c:pt idx="596">
                  <c:v>0.41388888888888897</c:v>
                </c:pt>
                <c:pt idx="597">
                  <c:v>0.41458333333333303</c:v>
                </c:pt>
                <c:pt idx="598">
                  <c:v>0.41527777777777802</c:v>
                </c:pt>
                <c:pt idx="599">
                  <c:v>0.41597222222222202</c:v>
                </c:pt>
                <c:pt idx="600">
                  <c:v>0.41666666666666702</c:v>
                </c:pt>
                <c:pt idx="601">
                  <c:v>0.41736111111111102</c:v>
                </c:pt>
                <c:pt idx="602">
                  <c:v>0.41805555555555601</c:v>
                </c:pt>
                <c:pt idx="603">
                  <c:v>0.41875000000000001</c:v>
                </c:pt>
                <c:pt idx="604">
                  <c:v>0.41944444444444401</c:v>
                </c:pt>
                <c:pt idx="605">
                  <c:v>0.42013888888888901</c:v>
                </c:pt>
                <c:pt idx="606">
                  <c:v>0.420833333333333</c:v>
                </c:pt>
                <c:pt idx="607">
                  <c:v>0.421527777777778</c:v>
                </c:pt>
                <c:pt idx="608">
                  <c:v>0.422222222222222</c:v>
                </c:pt>
                <c:pt idx="609">
                  <c:v>0.422916666666667</c:v>
                </c:pt>
                <c:pt idx="610">
                  <c:v>0.42361111111111099</c:v>
                </c:pt>
                <c:pt idx="611">
                  <c:v>0.42430555555555599</c:v>
                </c:pt>
                <c:pt idx="612">
                  <c:v>0.42499999999999999</c:v>
                </c:pt>
                <c:pt idx="613">
                  <c:v>0.42569444444444399</c:v>
                </c:pt>
                <c:pt idx="614">
                  <c:v>0.42638888888888898</c:v>
                </c:pt>
                <c:pt idx="615">
                  <c:v>0.42708333333333298</c:v>
                </c:pt>
                <c:pt idx="616">
                  <c:v>0.42777777777777798</c:v>
                </c:pt>
                <c:pt idx="617">
                  <c:v>0.42847222222222198</c:v>
                </c:pt>
                <c:pt idx="618">
                  <c:v>0.42916666666666697</c:v>
                </c:pt>
                <c:pt idx="619">
                  <c:v>0.42986111111111103</c:v>
                </c:pt>
                <c:pt idx="620">
                  <c:v>0.43055555555555602</c:v>
                </c:pt>
                <c:pt idx="621">
                  <c:v>0.43125000000000002</c:v>
                </c:pt>
                <c:pt idx="622">
                  <c:v>0.43194444444444402</c:v>
                </c:pt>
                <c:pt idx="623">
                  <c:v>0.43263888888888902</c:v>
                </c:pt>
                <c:pt idx="624">
                  <c:v>0.43333333333333302</c:v>
                </c:pt>
                <c:pt idx="625">
                  <c:v>0.43402777777777801</c:v>
                </c:pt>
                <c:pt idx="626">
                  <c:v>0.43472222222222201</c:v>
                </c:pt>
                <c:pt idx="627">
                  <c:v>0.43541666666666701</c:v>
                </c:pt>
                <c:pt idx="628">
                  <c:v>0.43611111111111101</c:v>
                </c:pt>
                <c:pt idx="629">
                  <c:v>0.436805555555556</c:v>
                </c:pt>
                <c:pt idx="630">
                  <c:v>0.4375</c:v>
                </c:pt>
                <c:pt idx="631">
                  <c:v>0.438194444444444</c:v>
                </c:pt>
                <c:pt idx="632">
                  <c:v>0.43888888888888899</c:v>
                </c:pt>
                <c:pt idx="633">
                  <c:v>0.43958333333333299</c:v>
                </c:pt>
                <c:pt idx="634">
                  <c:v>0.44027777777777799</c:v>
                </c:pt>
                <c:pt idx="635">
                  <c:v>0.44097222222222199</c:v>
                </c:pt>
                <c:pt idx="636">
                  <c:v>0.44166666666666698</c:v>
                </c:pt>
                <c:pt idx="637">
                  <c:v>0.44236111111111098</c:v>
                </c:pt>
                <c:pt idx="638">
                  <c:v>0.44305555555555598</c:v>
                </c:pt>
                <c:pt idx="639">
                  <c:v>0.44374999999999998</c:v>
                </c:pt>
                <c:pt idx="640">
                  <c:v>0.44444444444444398</c:v>
                </c:pt>
                <c:pt idx="641">
                  <c:v>0.44513888888888897</c:v>
                </c:pt>
                <c:pt idx="642">
                  <c:v>0.44583333333333303</c:v>
                </c:pt>
                <c:pt idx="643">
                  <c:v>0.44652777777777802</c:v>
                </c:pt>
                <c:pt idx="644">
                  <c:v>0.44722222222222202</c:v>
                </c:pt>
                <c:pt idx="645">
                  <c:v>0.44791666666666702</c:v>
                </c:pt>
                <c:pt idx="646">
                  <c:v>0.44861111111111102</c:v>
                </c:pt>
                <c:pt idx="647">
                  <c:v>0.44930555555555601</c:v>
                </c:pt>
                <c:pt idx="648">
                  <c:v>0.45</c:v>
                </c:pt>
                <c:pt idx="649">
                  <c:v>0.45069444444444401</c:v>
                </c:pt>
                <c:pt idx="650">
                  <c:v>0.45138888888888901</c:v>
                </c:pt>
                <c:pt idx="651">
                  <c:v>0.452083333333333</c:v>
                </c:pt>
                <c:pt idx="652">
                  <c:v>0.452777777777778</c:v>
                </c:pt>
                <c:pt idx="653">
                  <c:v>0.453472222222222</c:v>
                </c:pt>
                <c:pt idx="654">
                  <c:v>0.454166666666667</c:v>
                </c:pt>
                <c:pt idx="655">
                  <c:v>0.45486111111111099</c:v>
                </c:pt>
                <c:pt idx="656">
                  <c:v>0.45555555555555599</c:v>
                </c:pt>
                <c:pt idx="657">
                  <c:v>0.45624999999999999</c:v>
                </c:pt>
                <c:pt idx="658">
                  <c:v>0.45694444444444399</c:v>
                </c:pt>
                <c:pt idx="659">
                  <c:v>0.45763888888888898</c:v>
                </c:pt>
                <c:pt idx="660">
                  <c:v>0.45833333333333298</c:v>
                </c:pt>
                <c:pt idx="661">
                  <c:v>0.45902777777777798</c:v>
                </c:pt>
                <c:pt idx="662">
                  <c:v>0.45972222222222198</c:v>
                </c:pt>
                <c:pt idx="663">
                  <c:v>0.46041666666666697</c:v>
                </c:pt>
                <c:pt idx="664">
                  <c:v>0.46111111111111103</c:v>
                </c:pt>
                <c:pt idx="665">
                  <c:v>0.46180555555555602</c:v>
                </c:pt>
                <c:pt idx="666">
                  <c:v>0.46250000000000002</c:v>
                </c:pt>
                <c:pt idx="667">
                  <c:v>0.46319444444444402</c:v>
                </c:pt>
                <c:pt idx="668">
                  <c:v>0.46388888888888902</c:v>
                </c:pt>
                <c:pt idx="669">
                  <c:v>0.46458333333333302</c:v>
                </c:pt>
                <c:pt idx="670">
                  <c:v>0.46527777777777801</c:v>
                </c:pt>
                <c:pt idx="671">
                  <c:v>0.46597222222222201</c:v>
                </c:pt>
                <c:pt idx="672">
                  <c:v>0.46666666666666701</c:v>
                </c:pt>
                <c:pt idx="673">
                  <c:v>0.46736111111111101</c:v>
                </c:pt>
                <c:pt idx="674">
                  <c:v>0.468055555555556</c:v>
                </c:pt>
                <c:pt idx="675">
                  <c:v>0.46875</c:v>
                </c:pt>
                <c:pt idx="676">
                  <c:v>0.469444444444444</c:v>
                </c:pt>
                <c:pt idx="677">
                  <c:v>0.47013888888888899</c:v>
                </c:pt>
                <c:pt idx="678">
                  <c:v>0.47083333333333299</c:v>
                </c:pt>
                <c:pt idx="679">
                  <c:v>0.47152777777777799</c:v>
                </c:pt>
                <c:pt idx="680">
                  <c:v>0.47222222222222199</c:v>
                </c:pt>
                <c:pt idx="681">
                  <c:v>0.47291666666666698</c:v>
                </c:pt>
                <c:pt idx="682">
                  <c:v>0.47361111111111098</c:v>
                </c:pt>
                <c:pt idx="683">
                  <c:v>0.47430555555555598</c:v>
                </c:pt>
                <c:pt idx="684">
                  <c:v>0.47499999999999998</c:v>
                </c:pt>
                <c:pt idx="685">
                  <c:v>0.47569444444444398</c:v>
                </c:pt>
                <c:pt idx="686">
                  <c:v>0.47638888888888897</c:v>
                </c:pt>
                <c:pt idx="687">
                  <c:v>0.47708333333333303</c:v>
                </c:pt>
                <c:pt idx="688">
                  <c:v>0.47777777777777802</c:v>
                </c:pt>
                <c:pt idx="689">
                  <c:v>0.47847222222222202</c:v>
                </c:pt>
                <c:pt idx="690">
                  <c:v>0.47916666666666702</c:v>
                </c:pt>
                <c:pt idx="691">
                  <c:v>0.47986111111111102</c:v>
                </c:pt>
                <c:pt idx="692">
                  <c:v>0.48055555555555601</c:v>
                </c:pt>
                <c:pt idx="693">
                  <c:v>0.48125000000000001</c:v>
                </c:pt>
                <c:pt idx="694">
                  <c:v>0.48194444444444401</c:v>
                </c:pt>
                <c:pt idx="695">
                  <c:v>0.48263888888888901</c:v>
                </c:pt>
                <c:pt idx="696">
                  <c:v>0.483333333333333</c:v>
                </c:pt>
                <c:pt idx="697">
                  <c:v>0.484027777777778</c:v>
                </c:pt>
                <c:pt idx="698">
                  <c:v>0.484722222222222</c:v>
                </c:pt>
                <c:pt idx="699">
                  <c:v>0.485416666666667</c:v>
                </c:pt>
                <c:pt idx="700">
                  <c:v>0.48611111111111099</c:v>
                </c:pt>
                <c:pt idx="701">
                  <c:v>0.48680555555555599</c:v>
                </c:pt>
                <c:pt idx="702">
                  <c:v>0.48749999999999999</c:v>
                </c:pt>
                <c:pt idx="703">
                  <c:v>0.48819444444444399</c:v>
                </c:pt>
                <c:pt idx="704">
                  <c:v>0.48888888888888898</c:v>
                </c:pt>
                <c:pt idx="705">
                  <c:v>0.48958333333333298</c:v>
                </c:pt>
                <c:pt idx="706">
                  <c:v>0.49027777777777798</c:v>
                </c:pt>
                <c:pt idx="707">
                  <c:v>0.49097222222222198</c:v>
                </c:pt>
                <c:pt idx="708">
                  <c:v>0.49166666666666697</c:v>
                </c:pt>
                <c:pt idx="709">
                  <c:v>0.49236111111111103</c:v>
                </c:pt>
                <c:pt idx="710">
                  <c:v>0.49305555555555602</c:v>
                </c:pt>
                <c:pt idx="711">
                  <c:v>0.49375000000000002</c:v>
                </c:pt>
                <c:pt idx="712">
                  <c:v>0.49444444444444402</c:v>
                </c:pt>
                <c:pt idx="713">
                  <c:v>0.49513888888888902</c:v>
                </c:pt>
                <c:pt idx="714">
                  <c:v>0.49583333333333302</c:v>
                </c:pt>
                <c:pt idx="715">
                  <c:v>0.49652777777777801</c:v>
                </c:pt>
                <c:pt idx="716">
                  <c:v>0.49722222222222201</c:v>
                </c:pt>
                <c:pt idx="717">
                  <c:v>0.49791666666666701</c:v>
                </c:pt>
                <c:pt idx="718">
                  <c:v>0.49861111111111101</c:v>
                </c:pt>
                <c:pt idx="719">
                  <c:v>0.499305555555556</c:v>
                </c:pt>
                <c:pt idx="720">
                  <c:v>0.5</c:v>
                </c:pt>
                <c:pt idx="721">
                  <c:v>0.500694444444444</c:v>
                </c:pt>
                <c:pt idx="722">
                  <c:v>0.50138888888888899</c:v>
                </c:pt>
                <c:pt idx="723">
                  <c:v>0.50208333333333299</c:v>
                </c:pt>
                <c:pt idx="724">
                  <c:v>0.50277777777777799</c:v>
                </c:pt>
                <c:pt idx="725">
                  <c:v>0.50347222222222199</c:v>
                </c:pt>
                <c:pt idx="726">
                  <c:v>0.50416666666666698</c:v>
                </c:pt>
                <c:pt idx="727">
                  <c:v>0.50486111111111098</c:v>
                </c:pt>
                <c:pt idx="728">
                  <c:v>0.50555555555555598</c:v>
                </c:pt>
                <c:pt idx="729">
                  <c:v>0.50624999999999998</c:v>
                </c:pt>
                <c:pt idx="730">
                  <c:v>0.50694444444444398</c:v>
                </c:pt>
                <c:pt idx="731">
                  <c:v>0.50763888888888897</c:v>
                </c:pt>
                <c:pt idx="732">
                  <c:v>0.50833333333333297</c:v>
                </c:pt>
                <c:pt idx="733">
                  <c:v>0.50902777777777797</c:v>
                </c:pt>
                <c:pt idx="734">
                  <c:v>0.50972222222222197</c:v>
                </c:pt>
                <c:pt idx="735">
                  <c:v>0.51041666666666696</c:v>
                </c:pt>
                <c:pt idx="736">
                  <c:v>0.51111111111111096</c:v>
                </c:pt>
                <c:pt idx="737">
                  <c:v>0.51180555555555596</c:v>
                </c:pt>
                <c:pt idx="738">
                  <c:v>0.51249999999999996</c:v>
                </c:pt>
                <c:pt idx="739">
                  <c:v>0.51319444444444495</c:v>
                </c:pt>
                <c:pt idx="740">
                  <c:v>0.51388888888888895</c:v>
                </c:pt>
                <c:pt idx="741">
                  <c:v>0.51458333333333295</c:v>
                </c:pt>
                <c:pt idx="742">
                  <c:v>0.51527777777777795</c:v>
                </c:pt>
                <c:pt idx="743">
                  <c:v>0.51597222222222205</c:v>
                </c:pt>
                <c:pt idx="744">
                  <c:v>0.51666666666666705</c:v>
                </c:pt>
                <c:pt idx="745">
                  <c:v>0.51736111111111105</c:v>
                </c:pt>
                <c:pt idx="746">
                  <c:v>0.51805555555555605</c:v>
                </c:pt>
                <c:pt idx="747">
                  <c:v>0.51875000000000004</c:v>
                </c:pt>
                <c:pt idx="748">
                  <c:v>0.51944444444444404</c:v>
                </c:pt>
                <c:pt idx="749">
                  <c:v>0.52013888888888904</c:v>
                </c:pt>
                <c:pt idx="750">
                  <c:v>0.52083333333333304</c:v>
                </c:pt>
                <c:pt idx="751">
                  <c:v>0.52152777777777803</c:v>
                </c:pt>
                <c:pt idx="752">
                  <c:v>0.52222222222222203</c:v>
                </c:pt>
                <c:pt idx="753">
                  <c:v>0.52291666666666703</c:v>
                </c:pt>
                <c:pt idx="754">
                  <c:v>0.52361111111111103</c:v>
                </c:pt>
                <c:pt idx="755">
                  <c:v>0.52430555555555602</c:v>
                </c:pt>
                <c:pt idx="756">
                  <c:v>0.52500000000000002</c:v>
                </c:pt>
                <c:pt idx="757">
                  <c:v>0.52569444444444402</c:v>
                </c:pt>
                <c:pt idx="758">
                  <c:v>0.52638888888888902</c:v>
                </c:pt>
                <c:pt idx="759">
                  <c:v>0.52708333333333302</c:v>
                </c:pt>
                <c:pt idx="760">
                  <c:v>0.52777777777777801</c:v>
                </c:pt>
                <c:pt idx="761">
                  <c:v>0.52847222222222201</c:v>
                </c:pt>
                <c:pt idx="762">
                  <c:v>0.52916666666666701</c:v>
                </c:pt>
                <c:pt idx="763">
                  <c:v>0.52986111111111101</c:v>
                </c:pt>
                <c:pt idx="764">
                  <c:v>0.530555555555556</c:v>
                </c:pt>
                <c:pt idx="765">
                  <c:v>0.53125</c:v>
                </c:pt>
                <c:pt idx="766">
                  <c:v>0.531944444444444</c:v>
                </c:pt>
                <c:pt idx="767">
                  <c:v>0.53263888888888899</c:v>
                </c:pt>
                <c:pt idx="768">
                  <c:v>0.53333333333333299</c:v>
                </c:pt>
                <c:pt idx="769">
                  <c:v>0.53402777777777799</c:v>
                </c:pt>
                <c:pt idx="770">
                  <c:v>0.53472222222222199</c:v>
                </c:pt>
                <c:pt idx="771">
                  <c:v>0.53541666666666698</c:v>
                </c:pt>
                <c:pt idx="772">
                  <c:v>0.53611111111111098</c:v>
                </c:pt>
                <c:pt idx="773">
                  <c:v>0.53680555555555598</c:v>
                </c:pt>
                <c:pt idx="774">
                  <c:v>0.53749999999999998</c:v>
                </c:pt>
                <c:pt idx="775">
                  <c:v>0.53819444444444398</c:v>
                </c:pt>
                <c:pt idx="776">
                  <c:v>0.53888888888888897</c:v>
                </c:pt>
                <c:pt idx="777">
                  <c:v>0.53958333333333297</c:v>
                </c:pt>
                <c:pt idx="778">
                  <c:v>0.54027777777777797</c:v>
                </c:pt>
                <c:pt idx="779">
                  <c:v>0.54097222222222197</c:v>
                </c:pt>
                <c:pt idx="780">
                  <c:v>0.54166666666666696</c:v>
                </c:pt>
                <c:pt idx="781">
                  <c:v>0.54236111111111096</c:v>
                </c:pt>
                <c:pt idx="782">
                  <c:v>0.54305555555555596</c:v>
                </c:pt>
                <c:pt idx="783">
                  <c:v>0.54374999999999996</c:v>
                </c:pt>
                <c:pt idx="784">
                  <c:v>0.54444444444444495</c:v>
                </c:pt>
                <c:pt idx="785">
                  <c:v>0.54513888888888895</c:v>
                </c:pt>
                <c:pt idx="786">
                  <c:v>0.54583333333333295</c:v>
                </c:pt>
                <c:pt idx="787">
                  <c:v>0.54652777777777795</c:v>
                </c:pt>
                <c:pt idx="788">
                  <c:v>0.54722222222222205</c:v>
                </c:pt>
                <c:pt idx="789">
                  <c:v>0.54791666666666705</c:v>
                </c:pt>
                <c:pt idx="790">
                  <c:v>0.54861111111111105</c:v>
                </c:pt>
                <c:pt idx="791">
                  <c:v>0.54930555555555605</c:v>
                </c:pt>
                <c:pt idx="792">
                  <c:v>0.55000000000000004</c:v>
                </c:pt>
                <c:pt idx="793">
                  <c:v>0.55069444444444404</c:v>
                </c:pt>
                <c:pt idx="794">
                  <c:v>0.55138888888888904</c:v>
                </c:pt>
                <c:pt idx="795">
                  <c:v>0.55208333333333304</c:v>
                </c:pt>
                <c:pt idx="796">
                  <c:v>0.55277777777777803</c:v>
                </c:pt>
                <c:pt idx="797">
                  <c:v>0.55347222222222203</c:v>
                </c:pt>
                <c:pt idx="798">
                  <c:v>0.55416666666666703</c:v>
                </c:pt>
                <c:pt idx="799">
                  <c:v>0.55486111111111103</c:v>
                </c:pt>
                <c:pt idx="800">
                  <c:v>0.55555555555555602</c:v>
                </c:pt>
                <c:pt idx="801">
                  <c:v>0.55625000000000002</c:v>
                </c:pt>
                <c:pt idx="802">
                  <c:v>0.55694444444444402</c:v>
                </c:pt>
                <c:pt idx="803">
                  <c:v>0.55763888888888902</c:v>
                </c:pt>
                <c:pt idx="804">
                  <c:v>0.55833333333333302</c:v>
                </c:pt>
                <c:pt idx="805">
                  <c:v>0.55902777777777801</c:v>
                </c:pt>
                <c:pt idx="806">
                  <c:v>0.55972222222222201</c:v>
                </c:pt>
                <c:pt idx="807">
                  <c:v>0.56041666666666701</c:v>
                </c:pt>
                <c:pt idx="808">
                  <c:v>0.56111111111111101</c:v>
                </c:pt>
                <c:pt idx="809">
                  <c:v>0.561805555555556</c:v>
                </c:pt>
                <c:pt idx="810">
                  <c:v>0.5625</c:v>
                </c:pt>
                <c:pt idx="811">
                  <c:v>0.563194444444444</c:v>
                </c:pt>
                <c:pt idx="812">
                  <c:v>0.56388888888888899</c:v>
                </c:pt>
                <c:pt idx="813">
                  <c:v>0.56458333333333299</c:v>
                </c:pt>
                <c:pt idx="814">
                  <c:v>0.56527777777777799</c:v>
                </c:pt>
                <c:pt idx="815">
                  <c:v>0.56597222222222199</c:v>
                </c:pt>
                <c:pt idx="816">
                  <c:v>0.56666666666666698</c:v>
                </c:pt>
                <c:pt idx="817">
                  <c:v>0.56736111111111098</c:v>
                </c:pt>
                <c:pt idx="818">
                  <c:v>0.56805555555555598</c:v>
                </c:pt>
                <c:pt idx="819">
                  <c:v>0.56874999999999998</c:v>
                </c:pt>
                <c:pt idx="820">
                  <c:v>0.56944444444444398</c:v>
                </c:pt>
                <c:pt idx="821">
                  <c:v>0.57013888888888897</c:v>
                </c:pt>
                <c:pt idx="822">
                  <c:v>0.57083333333333297</c:v>
                </c:pt>
                <c:pt idx="823">
                  <c:v>0.57152777777777797</c:v>
                </c:pt>
                <c:pt idx="824">
                  <c:v>0.57222222222222197</c:v>
                </c:pt>
                <c:pt idx="825">
                  <c:v>0.57291666666666696</c:v>
                </c:pt>
                <c:pt idx="826">
                  <c:v>0.57361111111111096</c:v>
                </c:pt>
                <c:pt idx="827">
                  <c:v>0.57430555555555596</c:v>
                </c:pt>
                <c:pt idx="828">
                  <c:v>0.57499999999999996</c:v>
                </c:pt>
                <c:pt idx="829">
                  <c:v>0.57569444444444495</c:v>
                </c:pt>
                <c:pt idx="830">
                  <c:v>0.57638888888888895</c:v>
                </c:pt>
                <c:pt idx="831">
                  <c:v>0.57708333333333295</c:v>
                </c:pt>
                <c:pt idx="832">
                  <c:v>0.57777777777777795</c:v>
                </c:pt>
                <c:pt idx="833">
                  <c:v>0.57847222222222205</c:v>
                </c:pt>
                <c:pt idx="834">
                  <c:v>0.57916666666666705</c:v>
                </c:pt>
                <c:pt idx="835">
                  <c:v>0.57986111111111105</c:v>
                </c:pt>
                <c:pt idx="836">
                  <c:v>0.58055555555555605</c:v>
                </c:pt>
                <c:pt idx="837">
                  <c:v>0.58125000000000004</c:v>
                </c:pt>
                <c:pt idx="838">
                  <c:v>0.58194444444444404</c:v>
                </c:pt>
                <c:pt idx="839">
                  <c:v>0.58263888888888904</c:v>
                </c:pt>
                <c:pt idx="840">
                  <c:v>0.58333333333333304</c:v>
                </c:pt>
                <c:pt idx="841">
                  <c:v>0.58402777777777803</c:v>
                </c:pt>
                <c:pt idx="842">
                  <c:v>0.58472222222222203</c:v>
                </c:pt>
                <c:pt idx="843">
                  <c:v>0.58541666666666703</c:v>
                </c:pt>
                <c:pt idx="844">
                  <c:v>0.58611111111111103</c:v>
                </c:pt>
                <c:pt idx="845">
                  <c:v>0.58680555555555602</c:v>
                </c:pt>
                <c:pt idx="846">
                  <c:v>0.58750000000000002</c:v>
                </c:pt>
                <c:pt idx="847">
                  <c:v>0.58819444444444402</c:v>
                </c:pt>
                <c:pt idx="848">
                  <c:v>0.58888888888888902</c:v>
                </c:pt>
                <c:pt idx="849">
                  <c:v>0.58958333333333302</c:v>
                </c:pt>
                <c:pt idx="850">
                  <c:v>0.59027777777777801</c:v>
                </c:pt>
                <c:pt idx="851">
                  <c:v>0.59097222222222201</c:v>
                </c:pt>
                <c:pt idx="852">
                  <c:v>0.59166666666666701</c:v>
                </c:pt>
                <c:pt idx="853">
                  <c:v>0.59236111111111101</c:v>
                </c:pt>
                <c:pt idx="854">
                  <c:v>0.593055555555556</c:v>
                </c:pt>
                <c:pt idx="855">
                  <c:v>0.59375</c:v>
                </c:pt>
                <c:pt idx="856">
                  <c:v>0.594444444444444</c:v>
                </c:pt>
                <c:pt idx="857">
                  <c:v>0.59513888888888899</c:v>
                </c:pt>
                <c:pt idx="858">
                  <c:v>0.59583333333333299</c:v>
                </c:pt>
                <c:pt idx="859">
                  <c:v>0.59652777777777799</c:v>
                </c:pt>
                <c:pt idx="860">
                  <c:v>0.59722222222222199</c:v>
                </c:pt>
                <c:pt idx="861">
                  <c:v>0.59791666666666698</c:v>
                </c:pt>
                <c:pt idx="862">
                  <c:v>0.59861111111111098</c:v>
                </c:pt>
                <c:pt idx="863">
                  <c:v>0.59930555555555598</c:v>
                </c:pt>
                <c:pt idx="864">
                  <c:v>0.6</c:v>
                </c:pt>
                <c:pt idx="865">
                  <c:v>0.60069444444444398</c:v>
                </c:pt>
                <c:pt idx="866">
                  <c:v>0.60138888888888897</c:v>
                </c:pt>
                <c:pt idx="867">
                  <c:v>0.60208333333333297</c:v>
                </c:pt>
                <c:pt idx="868">
                  <c:v>0.60277777777777797</c:v>
                </c:pt>
                <c:pt idx="869">
                  <c:v>0.60347222222222197</c:v>
                </c:pt>
                <c:pt idx="870">
                  <c:v>0.60416666666666696</c:v>
                </c:pt>
                <c:pt idx="871">
                  <c:v>0.60486111111111096</c:v>
                </c:pt>
                <c:pt idx="872">
                  <c:v>0.60555555555555596</c:v>
                </c:pt>
                <c:pt idx="873">
                  <c:v>0.60624999999999996</c:v>
                </c:pt>
                <c:pt idx="874">
                  <c:v>0.60694444444444495</c:v>
                </c:pt>
                <c:pt idx="875">
                  <c:v>0.60763888888888895</c:v>
                </c:pt>
                <c:pt idx="876">
                  <c:v>0.60833333333333295</c:v>
                </c:pt>
                <c:pt idx="877">
                  <c:v>0.60902777777777795</c:v>
                </c:pt>
                <c:pt idx="878">
                  <c:v>0.60972222222222205</c:v>
                </c:pt>
                <c:pt idx="879">
                  <c:v>0.61041666666666705</c:v>
                </c:pt>
                <c:pt idx="880">
                  <c:v>0.61111111111111105</c:v>
                </c:pt>
                <c:pt idx="881">
                  <c:v>0.61180555555555605</c:v>
                </c:pt>
                <c:pt idx="882">
                  <c:v>0.61250000000000004</c:v>
                </c:pt>
                <c:pt idx="883">
                  <c:v>0.61319444444444404</c:v>
                </c:pt>
                <c:pt idx="884">
                  <c:v>0.61388888888888904</c:v>
                </c:pt>
                <c:pt idx="885">
                  <c:v>0.61458333333333304</c:v>
                </c:pt>
                <c:pt idx="886">
                  <c:v>0.61527777777777803</c:v>
                </c:pt>
                <c:pt idx="887">
                  <c:v>0.61597222222222203</c:v>
                </c:pt>
                <c:pt idx="888">
                  <c:v>0.61666666666666703</c:v>
                </c:pt>
                <c:pt idx="889">
                  <c:v>0.61736111111111103</c:v>
                </c:pt>
                <c:pt idx="890">
                  <c:v>0.61805555555555602</c:v>
                </c:pt>
                <c:pt idx="891">
                  <c:v>0.61875000000000002</c:v>
                </c:pt>
                <c:pt idx="892">
                  <c:v>0.61944444444444402</c:v>
                </c:pt>
                <c:pt idx="893">
                  <c:v>0.62013888888888902</c:v>
                </c:pt>
                <c:pt idx="894">
                  <c:v>0.62083333333333302</c:v>
                </c:pt>
                <c:pt idx="895">
                  <c:v>0.62152777777777801</c:v>
                </c:pt>
                <c:pt idx="896">
                  <c:v>0.62222222222222201</c:v>
                </c:pt>
                <c:pt idx="897">
                  <c:v>0.62291666666666701</c:v>
                </c:pt>
                <c:pt idx="898">
                  <c:v>0.62361111111111101</c:v>
                </c:pt>
                <c:pt idx="899">
                  <c:v>0.624305555555556</c:v>
                </c:pt>
                <c:pt idx="900">
                  <c:v>0.625</c:v>
                </c:pt>
                <c:pt idx="901">
                  <c:v>0.625694444444444</c:v>
                </c:pt>
                <c:pt idx="902">
                  <c:v>0.62638888888888899</c:v>
                </c:pt>
                <c:pt idx="903">
                  <c:v>0.62708333333333299</c:v>
                </c:pt>
                <c:pt idx="904">
                  <c:v>0.62777777777777799</c:v>
                </c:pt>
                <c:pt idx="905">
                  <c:v>0.62847222222222199</c:v>
                </c:pt>
                <c:pt idx="906">
                  <c:v>0.62916666666666698</c:v>
                </c:pt>
                <c:pt idx="907">
                  <c:v>0.62986111111111098</c:v>
                </c:pt>
                <c:pt idx="908">
                  <c:v>0.63055555555555598</c:v>
                </c:pt>
                <c:pt idx="909">
                  <c:v>0.63124999999999998</c:v>
                </c:pt>
                <c:pt idx="910">
                  <c:v>0.63194444444444398</c:v>
                </c:pt>
                <c:pt idx="911">
                  <c:v>0.63263888888888897</c:v>
                </c:pt>
                <c:pt idx="912">
                  <c:v>0.63333333333333297</c:v>
                </c:pt>
                <c:pt idx="913">
                  <c:v>0.63402777777777797</c:v>
                </c:pt>
                <c:pt idx="914">
                  <c:v>0.63472222222222197</c:v>
                </c:pt>
                <c:pt idx="915">
                  <c:v>0.63541666666666696</c:v>
                </c:pt>
                <c:pt idx="916">
                  <c:v>0.63611111111111096</c:v>
                </c:pt>
                <c:pt idx="917">
                  <c:v>0.63680555555555596</c:v>
                </c:pt>
                <c:pt idx="918">
                  <c:v>0.63749999999999996</c:v>
                </c:pt>
                <c:pt idx="919">
                  <c:v>0.63819444444444495</c:v>
                </c:pt>
                <c:pt idx="920">
                  <c:v>0.63888888888888895</c:v>
                </c:pt>
                <c:pt idx="921">
                  <c:v>0.63958333333333295</c:v>
                </c:pt>
                <c:pt idx="922">
                  <c:v>0.64027777777777795</c:v>
                </c:pt>
                <c:pt idx="923">
                  <c:v>0.64097222222222205</c:v>
                </c:pt>
                <c:pt idx="924">
                  <c:v>0.64166666666666705</c:v>
                </c:pt>
                <c:pt idx="925">
                  <c:v>0.64236111111111105</c:v>
                </c:pt>
                <c:pt idx="926">
                  <c:v>0.64305555555555605</c:v>
                </c:pt>
                <c:pt idx="927">
                  <c:v>0.64375000000000004</c:v>
                </c:pt>
                <c:pt idx="928">
                  <c:v>0.64444444444444404</c:v>
                </c:pt>
                <c:pt idx="929">
                  <c:v>0.64513888888888904</c:v>
                </c:pt>
                <c:pt idx="930">
                  <c:v>0.64583333333333304</c:v>
                </c:pt>
                <c:pt idx="931">
                  <c:v>0.64652777777777803</c:v>
                </c:pt>
                <c:pt idx="932">
                  <c:v>0.64722222222222203</c:v>
                </c:pt>
                <c:pt idx="933">
                  <c:v>0.64791666666666703</c:v>
                </c:pt>
                <c:pt idx="934">
                  <c:v>0.64861111111111103</c:v>
                </c:pt>
                <c:pt idx="935">
                  <c:v>0.64930555555555602</c:v>
                </c:pt>
                <c:pt idx="936">
                  <c:v>0.65</c:v>
                </c:pt>
                <c:pt idx="937">
                  <c:v>0.65069444444444402</c:v>
                </c:pt>
                <c:pt idx="938">
                  <c:v>0.65138888888888902</c:v>
                </c:pt>
                <c:pt idx="939">
                  <c:v>0.65208333333333302</c:v>
                </c:pt>
                <c:pt idx="940">
                  <c:v>0.65277777777777801</c:v>
                </c:pt>
                <c:pt idx="941">
                  <c:v>0.65347222222222201</c:v>
                </c:pt>
                <c:pt idx="942">
                  <c:v>0.65416666666666701</c:v>
                </c:pt>
                <c:pt idx="943">
                  <c:v>0.65486111111111101</c:v>
                </c:pt>
                <c:pt idx="944">
                  <c:v>0.655555555555556</c:v>
                </c:pt>
                <c:pt idx="945">
                  <c:v>0.65625</c:v>
                </c:pt>
                <c:pt idx="946">
                  <c:v>0.656944444444444</c:v>
                </c:pt>
                <c:pt idx="947">
                  <c:v>0.65763888888888899</c:v>
                </c:pt>
                <c:pt idx="948">
                  <c:v>0.65833333333333299</c:v>
                </c:pt>
                <c:pt idx="949">
                  <c:v>0.65902777777777799</c:v>
                </c:pt>
                <c:pt idx="950">
                  <c:v>0.65972222222222199</c:v>
                </c:pt>
                <c:pt idx="951">
                  <c:v>0.66041666666666698</c:v>
                </c:pt>
                <c:pt idx="952">
                  <c:v>0.66111111111111098</c:v>
                </c:pt>
                <c:pt idx="953">
                  <c:v>0.66180555555555598</c:v>
                </c:pt>
                <c:pt idx="954">
                  <c:v>0.66249999999999998</c:v>
                </c:pt>
                <c:pt idx="955">
                  <c:v>0.66319444444444398</c:v>
                </c:pt>
                <c:pt idx="956">
                  <c:v>0.66388888888888897</c:v>
                </c:pt>
                <c:pt idx="957">
                  <c:v>0.66458333333333297</c:v>
                </c:pt>
                <c:pt idx="958">
                  <c:v>0.66527777777777797</c:v>
                </c:pt>
                <c:pt idx="959">
                  <c:v>0.66597222222222197</c:v>
                </c:pt>
                <c:pt idx="960">
                  <c:v>0.66666666666666696</c:v>
                </c:pt>
                <c:pt idx="961">
                  <c:v>0.66736111111111096</c:v>
                </c:pt>
                <c:pt idx="962">
                  <c:v>0.66805555555555596</c:v>
                </c:pt>
                <c:pt idx="963">
                  <c:v>0.66874999999999996</c:v>
                </c:pt>
                <c:pt idx="964">
                  <c:v>0.66944444444444495</c:v>
                </c:pt>
                <c:pt idx="965">
                  <c:v>0.67013888888888895</c:v>
                </c:pt>
                <c:pt idx="966">
                  <c:v>0.67083333333333295</c:v>
                </c:pt>
                <c:pt idx="967">
                  <c:v>0.67152777777777795</c:v>
                </c:pt>
                <c:pt idx="968">
                  <c:v>0.67222222222222205</c:v>
                </c:pt>
                <c:pt idx="969">
                  <c:v>0.67291666666666705</c:v>
                </c:pt>
                <c:pt idx="970">
                  <c:v>0.67361111111111105</c:v>
                </c:pt>
                <c:pt idx="971">
                  <c:v>0.67430555555555605</c:v>
                </c:pt>
                <c:pt idx="972">
                  <c:v>0.67500000000000004</c:v>
                </c:pt>
                <c:pt idx="973">
                  <c:v>0.67569444444444404</c:v>
                </c:pt>
                <c:pt idx="974">
                  <c:v>0.67638888888888904</c:v>
                </c:pt>
                <c:pt idx="975">
                  <c:v>0.67708333333333304</c:v>
                </c:pt>
                <c:pt idx="976">
                  <c:v>0.67777777777777803</c:v>
                </c:pt>
                <c:pt idx="977">
                  <c:v>0.67847222222222203</c:v>
                </c:pt>
                <c:pt idx="978">
                  <c:v>0.67916666666666703</c:v>
                </c:pt>
                <c:pt idx="979">
                  <c:v>0.67986111111111103</c:v>
                </c:pt>
                <c:pt idx="980">
                  <c:v>0.68055555555555602</c:v>
                </c:pt>
                <c:pt idx="981">
                  <c:v>0.68125000000000002</c:v>
                </c:pt>
                <c:pt idx="982">
                  <c:v>0.68194444444444402</c:v>
                </c:pt>
                <c:pt idx="983">
                  <c:v>0.68263888888888902</c:v>
                </c:pt>
                <c:pt idx="984">
                  <c:v>0.68333333333333302</c:v>
                </c:pt>
                <c:pt idx="985">
                  <c:v>0.68402777777777801</c:v>
                </c:pt>
                <c:pt idx="986">
                  <c:v>0.68472222222222201</c:v>
                </c:pt>
                <c:pt idx="987">
                  <c:v>0.68541666666666701</c:v>
                </c:pt>
                <c:pt idx="988">
                  <c:v>0.68611111111111101</c:v>
                </c:pt>
                <c:pt idx="989">
                  <c:v>0.686805555555556</c:v>
                </c:pt>
                <c:pt idx="990">
                  <c:v>0.6875</c:v>
                </c:pt>
                <c:pt idx="991">
                  <c:v>0.688194444444444</c:v>
                </c:pt>
                <c:pt idx="992">
                  <c:v>0.68888888888888899</c:v>
                </c:pt>
                <c:pt idx="993">
                  <c:v>0.68958333333333299</c:v>
                </c:pt>
                <c:pt idx="994">
                  <c:v>0.69027777777777799</c:v>
                </c:pt>
                <c:pt idx="995">
                  <c:v>0.69097222222222199</c:v>
                </c:pt>
                <c:pt idx="996">
                  <c:v>0.69166666666666698</c:v>
                </c:pt>
                <c:pt idx="997">
                  <c:v>0.69236111111111098</c:v>
                </c:pt>
                <c:pt idx="998">
                  <c:v>0.69305555555555598</c:v>
                </c:pt>
                <c:pt idx="999">
                  <c:v>0.69374999999999998</c:v>
                </c:pt>
                <c:pt idx="1000">
                  <c:v>0.69444444444444398</c:v>
                </c:pt>
                <c:pt idx="1001">
                  <c:v>0.69513888888888897</c:v>
                </c:pt>
                <c:pt idx="1002">
                  <c:v>0.69583333333333297</c:v>
                </c:pt>
                <c:pt idx="1003">
                  <c:v>0.69652777777777797</c:v>
                </c:pt>
                <c:pt idx="1004">
                  <c:v>0.69722222222222197</c:v>
                </c:pt>
                <c:pt idx="1005">
                  <c:v>0.69791666666666696</c:v>
                </c:pt>
                <c:pt idx="1006">
                  <c:v>0.69861111111111096</c:v>
                </c:pt>
                <c:pt idx="1007">
                  <c:v>0.69930555555555596</c:v>
                </c:pt>
                <c:pt idx="1008">
                  <c:v>0.7</c:v>
                </c:pt>
                <c:pt idx="1009">
                  <c:v>0.70069444444444495</c:v>
                </c:pt>
                <c:pt idx="1010">
                  <c:v>0.70138888888888895</c:v>
                </c:pt>
                <c:pt idx="1011">
                  <c:v>0.70208333333333295</c:v>
                </c:pt>
                <c:pt idx="1012">
                  <c:v>0.70277777777777795</c:v>
                </c:pt>
                <c:pt idx="1013">
                  <c:v>0.70347222222222205</c:v>
                </c:pt>
                <c:pt idx="1014">
                  <c:v>0.70416666666666705</c:v>
                </c:pt>
                <c:pt idx="1015">
                  <c:v>0.70486111111111105</c:v>
                </c:pt>
                <c:pt idx="1016">
                  <c:v>0.70555555555555605</c:v>
                </c:pt>
                <c:pt idx="1017">
                  <c:v>0.70625000000000004</c:v>
                </c:pt>
                <c:pt idx="1018">
                  <c:v>0.70694444444444404</c:v>
                </c:pt>
                <c:pt idx="1019">
                  <c:v>0.70763888888888904</c:v>
                </c:pt>
                <c:pt idx="1020">
                  <c:v>0.70833333333333304</c:v>
                </c:pt>
                <c:pt idx="1021">
                  <c:v>0.70902777777777803</c:v>
                </c:pt>
                <c:pt idx="1022">
                  <c:v>0.70972222222222203</c:v>
                </c:pt>
                <c:pt idx="1023">
                  <c:v>0.71041666666666703</c:v>
                </c:pt>
                <c:pt idx="1024">
                  <c:v>0.71111111111111103</c:v>
                </c:pt>
                <c:pt idx="1025">
                  <c:v>0.71180555555555602</c:v>
                </c:pt>
                <c:pt idx="1026">
                  <c:v>0.71250000000000002</c:v>
                </c:pt>
                <c:pt idx="1027">
                  <c:v>0.71319444444444402</c:v>
                </c:pt>
                <c:pt idx="1028">
                  <c:v>0.71388888888888902</c:v>
                </c:pt>
                <c:pt idx="1029">
                  <c:v>0.71458333333333302</c:v>
                </c:pt>
                <c:pt idx="1030">
                  <c:v>0.71527777777777801</c:v>
                </c:pt>
                <c:pt idx="1031">
                  <c:v>0.71597222222222201</c:v>
                </c:pt>
                <c:pt idx="1032">
                  <c:v>0.71666666666666701</c:v>
                </c:pt>
                <c:pt idx="1033">
                  <c:v>0.71736111111111101</c:v>
                </c:pt>
                <c:pt idx="1034">
                  <c:v>0.718055555555556</c:v>
                </c:pt>
                <c:pt idx="1035">
                  <c:v>0.71875</c:v>
                </c:pt>
                <c:pt idx="1036">
                  <c:v>0.719444444444444</c:v>
                </c:pt>
                <c:pt idx="1037">
                  <c:v>0.72013888888888899</c:v>
                </c:pt>
                <c:pt idx="1038">
                  <c:v>0.72083333333333299</c:v>
                </c:pt>
                <c:pt idx="1039">
                  <c:v>0.72152777777777799</c:v>
                </c:pt>
                <c:pt idx="1040">
                  <c:v>0.72222222222222199</c:v>
                </c:pt>
                <c:pt idx="1041">
                  <c:v>0.72291666666666698</c:v>
                </c:pt>
                <c:pt idx="1042">
                  <c:v>0.72361111111111098</c:v>
                </c:pt>
                <c:pt idx="1043">
                  <c:v>0.72430555555555598</c:v>
                </c:pt>
                <c:pt idx="1044">
                  <c:v>0.72499999999999998</c:v>
                </c:pt>
                <c:pt idx="1045">
                  <c:v>0.72569444444444398</c:v>
                </c:pt>
                <c:pt idx="1046">
                  <c:v>0.72638888888888897</c:v>
                </c:pt>
                <c:pt idx="1047">
                  <c:v>0.72708333333333297</c:v>
                </c:pt>
                <c:pt idx="1048">
                  <c:v>0.72777777777777797</c:v>
                </c:pt>
                <c:pt idx="1049">
                  <c:v>0.72847222222222197</c:v>
                </c:pt>
                <c:pt idx="1050">
                  <c:v>0.72916666666666696</c:v>
                </c:pt>
                <c:pt idx="1051">
                  <c:v>0.72986111111111096</c:v>
                </c:pt>
                <c:pt idx="1052">
                  <c:v>0.73055555555555596</c:v>
                </c:pt>
                <c:pt idx="1053">
                  <c:v>0.73124999999999996</c:v>
                </c:pt>
                <c:pt idx="1054">
                  <c:v>0.73194444444444495</c:v>
                </c:pt>
                <c:pt idx="1055">
                  <c:v>0.73263888888888895</c:v>
                </c:pt>
                <c:pt idx="1056">
                  <c:v>0.73333333333333295</c:v>
                </c:pt>
                <c:pt idx="1057">
                  <c:v>0.73402777777777795</c:v>
                </c:pt>
                <c:pt idx="1058">
                  <c:v>0.73472222222222205</c:v>
                </c:pt>
                <c:pt idx="1059">
                  <c:v>0.73541666666666705</c:v>
                </c:pt>
                <c:pt idx="1060">
                  <c:v>0.73611111111111105</c:v>
                </c:pt>
                <c:pt idx="1061">
                  <c:v>0.73680555555555605</c:v>
                </c:pt>
                <c:pt idx="1062">
                  <c:v>0.73750000000000004</c:v>
                </c:pt>
                <c:pt idx="1063">
                  <c:v>0.73819444444444404</c:v>
                </c:pt>
                <c:pt idx="1064">
                  <c:v>0.73888888888888904</c:v>
                </c:pt>
                <c:pt idx="1065">
                  <c:v>0.73958333333333304</c:v>
                </c:pt>
                <c:pt idx="1066">
                  <c:v>0.74027777777777803</c:v>
                </c:pt>
                <c:pt idx="1067">
                  <c:v>0.74097222222222203</c:v>
                </c:pt>
                <c:pt idx="1068">
                  <c:v>0.74166666666666703</c:v>
                </c:pt>
                <c:pt idx="1069">
                  <c:v>0.74236111111111103</c:v>
                </c:pt>
                <c:pt idx="1070">
                  <c:v>0.74305555555555602</c:v>
                </c:pt>
                <c:pt idx="1071">
                  <c:v>0.74375000000000002</c:v>
                </c:pt>
                <c:pt idx="1072">
                  <c:v>0.74444444444444402</c:v>
                </c:pt>
                <c:pt idx="1073">
                  <c:v>0.74513888888888902</c:v>
                </c:pt>
                <c:pt idx="1074">
                  <c:v>0.74583333333333302</c:v>
                </c:pt>
                <c:pt idx="1075">
                  <c:v>0.74652777777777801</c:v>
                </c:pt>
                <c:pt idx="1076">
                  <c:v>0.74722222222222201</c:v>
                </c:pt>
                <c:pt idx="1077">
                  <c:v>0.74791666666666701</c:v>
                </c:pt>
                <c:pt idx="1078">
                  <c:v>0.74861111111111101</c:v>
                </c:pt>
                <c:pt idx="1079">
                  <c:v>0.749305555555556</c:v>
                </c:pt>
                <c:pt idx="1080">
                  <c:v>0.75</c:v>
                </c:pt>
                <c:pt idx="1081">
                  <c:v>0.750694444444444</c:v>
                </c:pt>
                <c:pt idx="1082">
                  <c:v>0.75138888888888899</c:v>
                </c:pt>
                <c:pt idx="1083">
                  <c:v>0.75208333333333299</c:v>
                </c:pt>
                <c:pt idx="1084">
                  <c:v>0.75277777777777799</c:v>
                </c:pt>
                <c:pt idx="1085">
                  <c:v>0.75347222222222199</c:v>
                </c:pt>
                <c:pt idx="1086">
                  <c:v>0.75416666666666698</c:v>
                </c:pt>
                <c:pt idx="1087">
                  <c:v>0.75486111111111098</c:v>
                </c:pt>
                <c:pt idx="1088">
                  <c:v>0.75555555555555598</c:v>
                </c:pt>
                <c:pt idx="1089">
                  <c:v>0.75624999999999998</c:v>
                </c:pt>
                <c:pt idx="1090">
                  <c:v>0.75694444444444398</c:v>
                </c:pt>
                <c:pt idx="1091">
                  <c:v>0.75763888888888897</c:v>
                </c:pt>
                <c:pt idx="1092">
                  <c:v>0.75833333333333297</c:v>
                </c:pt>
                <c:pt idx="1093">
                  <c:v>0.75902777777777797</c:v>
                </c:pt>
                <c:pt idx="1094">
                  <c:v>0.75972222222222197</c:v>
                </c:pt>
                <c:pt idx="1095">
                  <c:v>0.76041666666666696</c:v>
                </c:pt>
                <c:pt idx="1096">
                  <c:v>0.76111111111111096</c:v>
                </c:pt>
                <c:pt idx="1097">
                  <c:v>0.76180555555555596</c:v>
                </c:pt>
                <c:pt idx="1098">
                  <c:v>0.76249999999999996</c:v>
                </c:pt>
                <c:pt idx="1099">
                  <c:v>0.76319444444444495</c:v>
                </c:pt>
                <c:pt idx="1100">
                  <c:v>0.76388888888888895</c:v>
                </c:pt>
                <c:pt idx="1101">
                  <c:v>0.76458333333333295</c:v>
                </c:pt>
                <c:pt idx="1102">
                  <c:v>0.76527777777777795</c:v>
                </c:pt>
                <c:pt idx="1103">
                  <c:v>0.76597222222222205</c:v>
                </c:pt>
                <c:pt idx="1104">
                  <c:v>0.76666666666666705</c:v>
                </c:pt>
                <c:pt idx="1105">
                  <c:v>0.76736111111111105</c:v>
                </c:pt>
                <c:pt idx="1106">
                  <c:v>0.76805555555555605</c:v>
                </c:pt>
                <c:pt idx="1107">
                  <c:v>0.76875000000000004</c:v>
                </c:pt>
                <c:pt idx="1108">
                  <c:v>0.76944444444444404</c:v>
                </c:pt>
                <c:pt idx="1109">
                  <c:v>0.77013888888888904</c:v>
                </c:pt>
                <c:pt idx="1110">
                  <c:v>0.77083333333333304</c:v>
                </c:pt>
                <c:pt idx="1111">
                  <c:v>0.77152777777777803</c:v>
                </c:pt>
                <c:pt idx="1112">
                  <c:v>0.77222222222222203</c:v>
                </c:pt>
                <c:pt idx="1113">
                  <c:v>0.77291666666666703</c:v>
                </c:pt>
                <c:pt idx="1114">
                  <c:v>0.77361111111111103</c:v>
                </c:pt>
                <c:pt idx="1115">
                  <c:v>0.77430555555555602</c:v>
                </c:pt>
                <c:pt idx="1116">
                  <c:v>0.77500000000000002</c:v>
                </c:pt>
                <c:pt idx="1117">
                  <c:v>0.77569444444444402</c:v>
                </c:pt>
                <c:pt idx="1118">
                  <c:v>0.77638888888888902</c:v>
                </c:pt>
                <c:pt idx="1119">
                  <c:v>0.77708333333333302</c:v>
                </c:pt>
                <c:pt idx="1120">
                  <c:v>0.77777777777777801</c:v>
                </c:pt>
                <c:pt idx="1121">
                  <c:v>0.77847222222222201</c:v>
                </c:pt>
                <c:pt idx="1122">
                  <c:v>0.77916666666666701</c:v>
                </c:pt>
                <c:pt idx="1123">
                  <c:v>0.77986111111111101</c:v>
                </c:pt>
                <c:pt idx="1124">
                  <c:v>0.780555555555556</c:v>
                </c:pt>
                <c:pt idx="1125">
                  <c:v>0.78125</c:v>
                </c:pt>
                <c:pt idx="1126">
                  <c:v>0.781944444444444</c:v>
                </c:pt>
                <c:pt idx="1127">
                  <c:v>0.78263888888888899</c:v>
                </c:pt>
                <c:pt idx="1128">
                  <c:v>0.78333333333333299</c:v>
                </c:pt>
                <c:pt idx="1129">
                  <c:v>0.78402777777777799</c:v>
                </c:pt>
                <c:pt idx="1130">
                  <c:v>0.78472222222222199</c:v>
                </c:pt>
                <c:pt idx="1131">
                  <c:v>0.78541666666666698</c:v>
                </c:pt>
                <c:pt idx="1132">
                  <c:v>0.78611111111111098</c:v>
                </c:pt>
                <c:pt idx="1133">
                  <c:v>0.78680555555555598</c:v>
                </c:pt>
                <c:pt idx="1134">
                  <c:v>0.78749999999999998</c:v>
                </c:pt>
                <c:pt idx="1135">
                  <c:v>0.78819444444444398</c:v>
                </c:pt>
                <c:pt idx="1136">
                  <c:v>0.78888888888888897</c:v>
                </c:pt>
                <c:pt idx="1137">
                  <c:v>0.78958333333333297</c:v>
                </c:pt>
                <c:pt idx="1138">
                  <c:v>0.79027777777777797</c:v>
                </c:pt>
                <c:pt idx="1139">
                  <c:v>0.79097222222222197</c:v>
                </c:pt>
                <c:pt idx="1140">
                  <c:v>0.79166666666666696</c:v>
                </c:pt>
                <c:pt idx="1141">
                  <c:v>0.79236111111111096</c:v>
                </c:pt>
                <c:pt idx="1142">
                  <c:v>0.79305555555555596</c:v>
                </c:pt>
                <c:pt idx="1143">
                  <c:v>0.79374999999999996</c:v>
                </c:pt>
                <c:pt idx="1144">
                  <c:v>0.79444444444444495</c:v>
                </c:pt>
                <c:pt idx="1145">
                  <c:v>0.79513888888888895</c:v>
                </c:pt>
                <c:pt idx="1146">
                  <c:v>0.79583333333333295</c:v>
                </c:pt>
                <c:pt idx="1147">
                  <c:v>0.79652777777777795</c:v>
                </c:pt>
                <c:pt idx="1148">
                  <c:v>0.79722222222222205</c:v>
                </c:pt>
                <c:pt idx="1149">
                  <c:v>0.79791666666666705</c:v>
                </c:pt>
                <c:pt idx="1150">
                  <c:v>0.79861111111111105</c:v>
                </c:pt>
                <c:pt idx="1151">
                  <c:v>0.79930555555555605</c:v>
                </c:pt>
                <c:pt idx="1152">
                  <c:v>0.8</c:v>
                </c:pt>
                <c:pt idx="1153">
                  <c:v>0.80069444444444404</c:v>
                </c:pt>
                <c:pt idx="1154">
                  <c:v>0.80138888888888904</c:v>
                </c:pt>
                <c:pt idx="1155">
                  <c:v>0.80208333333333304</c:v>
                </c:pt>
                <c:pt idx="1156">
                  <c:v>0.80277777777777803</c:v>
                </c:pt>
                <c:pt idx="1157">
                  <c:v>0.80347222222222203</c:v>
                </c:pt>
                <c:pt idx="1158">
                  <c:v>0.80416666666666703</c:v>
                </c:pt>
                <c:pt idx="1159">
                  <c:v>0.80486111111111103</c:v>
                </c:pt>
                <c:pt idx="1160">
                  <c:v>0.80555555555555602</c:v>
                </c:pt>
                <c:pt idx="1161">
                  <c:v>0.80625000000000002</c:v>
                </c:pt>
                <c:pt idx="1162">
                  <c:v>0.80694444444444402</c:v>
                </c:pt>
                <c:pt idx="1163">
                  <c:v>0.80763888888888902</c:v>
                </c:pt>
                <c:pt idx="1164">
                  <c:v>0.80833333333333302</c:v>
                </c:pt>
                <c:pt idx="1165">
                  <c:v>0.80902777777777801</c:v>
                </c:pt>
                <c:pt idx="1166">
                  <c:v>0.80972222222222201</c:v>
                </c:pt>
                <c:pt idx="1167">
                  <c:v>0.81041666666666701</c:v>
                </c:pt>
                <c:pt idx="1168">
                  <c:v>0.81111111111111101</c:v>
                </c:pt>
                <c:pt idx="1169">
                  <c:v>0.811805555555556</c:v>
                </c:pt>
                <c:pt idx="1170">
                  <c:v>0.8125</c:v>
                </c:pt>
                <c:pt idx="1171">
                  <c:v>0.813194444444444</c:v>
                </c:pt>
                <c:pt idx="1172">
                  <c:v>0.81388888888888899</c:v>
                </c:pt>
                <c:pt idx="1173">
                  <c:v>0.81458333333333299</c:v>
                </c:pt>
                <c:pt idx="1174">
                  <c:v>0.81527777777777799</c:v>
                </c:pt>
                <c:pt idx="1175">
                  <c:v>0.81597222222222199</c:v>
                </c:pt>
                <c:pt idx="1176">
                  <c:v>0.81666666666666698</c:v>
                </c:pt>
                <c:pt idx="1177">
                  <c:v>0.81736111111111098</c:v>
                </c:pt>
                <c:pt idx="1178">
                  <c:v>0.81805555555555598</c:v>
                </c:pt>
                <c:pt idx="1179">
                  <c:v>0.81874999999999998</c:v>
                </c:pt>
                <c:pt idx="1180">
                  <c:v>0.81944444444444497</c:v>
                </c:pt>
                <c:pt idx="1181">
                  <c:v>0.82013888888888897</c:v>
                </c:pt>
                <c:pt idx="1182">
                  <c:v>0.82083333333333297</c:v>
                </c:pt>
                <c:pt idx="1183">
                  <c:v>0.82152777777777797</c:v>
                </c:pt>
                <c:pt idx="1184">
                  <c:v>0.82222222222222197</c:v>
                </c:pt>
                <c:pt idx="1185">
                  <c:v>0.82291666666666696</c:v>
                </c:pt>
                <c:pt idx="1186">
                  <c:v>0.82361111111111096</c:v>
                </c:pt>
                <c:pt idx="1187">
                  <c:v>0.82430555555555596</c:v>
                </c:pt>
                <c:pt idx="1188">
                  <c:v>0.82499999999999996</c:v>
                </c:pt>
                <c:pt idx="1189">
                  <c:v>0.82569444444444495</c:v>
                </c:pt>
                <c:pt idx="1190">
                  <c:v>0.82638888888888895</c:v>
                </c:pt>
                <c:pt idx="1191">
                  <c:v>0.82708333333333295</c:v>
                </c:pt>
                <c:pt idx="1192">
                  <c:v>0.82777777777777795</c:v>
                </c:pt>
                <c:pt idx="1193">
                  <c:v>0.82847222222222205</c:v>
                </c:pt>
                <c:pt idx="1194">
                  <c:v>0.82916666666666705</c:v>
                </c:pt>
                <c:pt idx="1195">
                  <c:v>0.82986111111111105</c:v>
                </c:pt>
                <c:pt idx="1196">
                  <c:v>0.83055555555555605</c:v>
                </c:pt>
                <c:pt idx="1197">
                  <c:v>0.83125000000000004</c:v>
                </c:pt>
                <c:pt idx="1198">
                  <c:v>0.83194444444444404</c:v>
                </c:pt>
                <c:pt idx="1199">
                  <c:v>0.83263888888888904</c:v>
                </c:pt>
                <c:pt idx="1200">
                  <c:v>0.83333333333333304</c:v>
                </c:pt>
                <c:pt idx="1201">
                  <c:v>0.83402777777777803</c:v>
                </c:pt>
                <c:pt idx="1202">
                  <c:v>0.83472222222222203</c:v>
                </c:pt>
                <c:pt idx="1203">
                  <c:v>0.83541666666666703</c:v>
                </c:pt>
                <c:pt idx="1204">
                  <c:v>0.83611111111111103</c:v>
                </c:pt>
                <c:pt idx="1205">
                  <c:v>0.83680555555555602</c:v>
                </c:pt>
                <c:pt idx="1206">
                  <c:v>0.83750000000000002</c:v>
                </c:pt>
                <c:pt idx="1207">
                  <c:v>0.83819444444444402</c:v>
                </c:pt>
                <c:pt idx="1208">
                  <c:v>0.83888888888888902</c:v>
                </c:pt>
                <c:pt idx="1209">
                  <c:v>0.83958333333333302</c:v>
                </c:pt>
                <c:pt idx="1210">
                  <c:v>0.84027777777777801</c:v>
                </c:pt>
                <c:pt idx="1211">
                  <c:v>0.84097222222222201</c:v>
                </c:pt>
                <c:pt idx="1212">
                  <c:v>0.84166666666666701</c:v>
                </c:pt>
                <c:pt idx="1213">
                  <c:v>0.84236111111111101</c:v>
                </c:pt>
                <c:pt idx="1214">
                  <c:v>0.843055555555556</c:v>
                </c:pt>
                <c:pt idx="1215">
                  <c:v>0.84375</c:v>
                </c:pt>
                <c:pt idx="1216">
                  <c:v>0.844444444444444</c:v>
                </c:pt>
                <c:pt idx="1217">
                  <c:v>0.84513888888888899</c:v>
                </c:pt>
                <c:pt idx="1218">
                  <c:v>0.84583333333333299</c:v>
                </c:pt>
                <c:pt idx="1219">
                  <c:v>0.84652777777777799</c:v>
                </c:pt>
                <c:pt idx="1220">
                  <c:v>0.84722222222222199</c:v>
                </c:pt>
                <c:pt idx="1221">
                  <c:v>0.84791666666666698</c:v>
                </c:pt>
                <c:pt idx="1222">
                  <c:v>0.84861111111111098</c:v>
                </c:pt>
                <c:pt idx="1223">
                  <c:v>0.84930555555555598</c:v>
                </c:pt>
                <c:pt idx="1224">
                  <c:v>0.85</c:v>
                </c:pt>
                <c:pt idx="1225">
                  <c:v>0.85069444444444497</c:v>
                </c:pt>
                <c:pt idx="1226">
                  <c:v>0.85138888888888897</c:v>
                </c:pt>
                <c:pt idx="1227">
                  <c:v>0.85208333333333297</c:v>
                </c:pt>
                <c:pt idx="1228">
                  <c:v>0.85277777777777797</c:v>
                </c:pt>
                <c:pt idx="1229">
                  <c:v>0.85347222222222197</c:v>
                </c:pt>
                <c:pt idx="1230">
                  <c:v>0.85416666666666696</c:v>
                </c:pt>
                <c:pt idx="1231">
                  <c:v>0.85486111111111096</c:v>
                </c:pt>
                <c:pt idx="1232">
                  <c:v>0.85555555555555596</c:v>
                </c:pt>
                <c:pt idx="1233">
                  <c:v>0.85624999999999996</c:v>
                </c:pt>
                <c:pt idx="1234">
                  <c:v>0.85694444444444495</c:v>
                </c:pt>
                <c:pt idx="1235">
                  <c:v>0.85763888888888895</c:v>
                </c:pt>
                <c:pt idx="1236">
                  <c:v>0.85833333333333295</c:v>
                </c:pt>
                <c:pt idx="1237">
                  <c:v>0.85902777777777795</c:v>
                </c:pt>
                <c:pt idx="1238">
                  <c:v>0.85972222222222205</c:v>
                </c:pt>
                <c:pt idx="1239">
                  <c:v>0.86041666666666705</c:v>
                </c:pt>
                <c:pt idx="1240">
                  <c:v>0.86111111111111105</c:v>
                </c:pt>
                <c:pt idx="1241">
                  <c:v>0.86180555555555605</c:v>
                </c:pt>
                <c:pt idx="1242">
                  <c:v>0.86250000000000004</c:v>
                </c:pt>
                <c:pt idx="1243">
                  <c:v>0.86319444444444404</c:v>
                </c:pt>
                <c:pt idx="1244">
                  <c:v>0.86388888888888904</c:v>
                </c:pt>
                <c:pt idx="1245">
                  <c:v>0.86458333333333304</c:v>
                </c:pt>
                <c:pt idx="1246">
                  <c:v>0.86527777777777803</c:v>
                </c:pt>
                <c:pt idx="1247">
                  <c:v>0.86597222222222203</c:v>
                </c:pt>
                <c:pt idx="1248">
                  <c:v>0.86666666666666703</c:v>
                </c:pt>
                <c:pt idx="1249">
                  <c:v>0.86736111111111103</c:v>
                </c:pt>
                <c:pt idx="1250">
                  <c:v>0.86805555555555602</c:v>
                </c:pt>
                <c:pt idx="1251">
                  <c:v>0.86875000000000002</c:v>
                </c:pt>
                <c:pt idx="1252">
                  <c:v>0.86944444444444402</c:v>
                </c:pt>
                <c:pt idx="1253">
                  <c:v>0.87013888888888902</c:v>
                </c:pt>
                <c:pt idx="1254">
                  <c:v>0.87083333333333302</c:v>
                </c:pt>
                <c:pt idx="1255">
                  <c:v>0.87152777777777801</c:v>
                </c:pt>
                <c:pt idx="1256">
                  <c:v>0.87222222222222201</c:v>
                </c:pt>
                <c:pt idx="1257">
                  <c:v>0.87291666666666701</c:v>
                </c:pt>
                <c:pt idx="1258">
                  <c:v>0.87361111111111101</c:v>
                </c:pt>
                <c:pt idx="1259">
                  <c:v>0.874305555555556</c:v>
                </c:pt>
                <c:pt idx="1260">
                  <c:v>0.875</c:v>
                </c:pt>
                <c:pt idx="1261">
                  <c:v>0.875694444444444</c:v>
                </c:pt>
                <c:pt idx="1262">
                  <c:v>0.87638888888888899</c:v>
                </c:pt>
                <c:pt idx="1263">
                  <c:v>0.87708333333333299</c:v>
                </c:pt>
                <c:pt idx="1264">
                  <c:v>0.87777777777777799</c:v>
                </c:pt>
                <c:pt idx="1265">
                  <c:v>0.87847222222222199</c:v>
                </c:pt>
                <c:pt idx="1266">
                  <c:v>0.87916666666666698</c:v>
                </c:pt>
                <c:pt idx="1267">
                  <c:v>0.87986111111111098</c:v>
                </c:pt>
                <c:pt idx="1268">
                  <c:v>0.88055555555555598</c:v>
                </c:pt>
                <c:pt idx="1269">
                  <c:v>0.88124999999999998</c:v>
                </c:pt>
                <c:pt idx="1270">
                  <c:v>0.88194444444444497</c:v>
                </c:pt>
                <c:pt idx="1271">
                  <c:v>0.88263888888888897</c:v>
                </c:pt>
                <c:pt idx="1272">
                  <c:v>0.88333333333333297</c:v>
                </c:pt>
                <c:pt idx="1273">
                  <c:v>0.88402777777777797</c:v>
                </c:pt>
                <c:pt idx="1274">
                  <c:v>0.88472222222222197</c:v>
                </c:pt>
                <c:pt idx="1275">
                  <c:v>0.88541666666666696</c:v>
                </c:pt>
                <c:pt idx="1276">
                  <c:v>0.88611111111111096</c:v>
                </c:pt>
                <c:pt idx="1277">
                  <c:v>0.88680555555555596</c:v>
                </c:pt>
                <c:pt idx="1278">
                  <c:v>0.88749999999999996</c:v>
                </c:pt>
                <c:pt idx="1279">
                  <c:v>0.88819444444444495</c:v>
                </c:pt>
                <c:pt idx="1280">
                  <c:v>0.88888888888888895</c:v>
                </c:pt>
                <c:pt idx="1281">
                  <c:v>0.88958333333333295</c:v>
                </c:pt>
                <c:pt idx="1282">
                  <c:v>0.89027777777777795</c:v>
                </c:pt>
                <c:pt idx="1283">
                  <c:v>0.89097222222222205</c:v>
                </c:pt>
                <c:pt idx="1284">
                  <c:v>0.89166666666666705</c:v>
                </c:pt>
                <c:pt idx="1285">
                  <c:v>0.89236111111111105</c:v>
                </c:pt>
                <c:pt idx="1286">
                  <c:v>0.89305555555555605</c:v>
                </c:pt>
                <c:pt idx="1287">
                  <c:v>0.89375000000000004</c:v>
                </c:pt>
                <c:pt idx="1288">
                  <c:v>0.89444444444444404</c:v>
                </c:pt>
                <c:pt idx="1289">
                  <c:v>0.89513888888888904</c:v>
                </c:pt>
                <c:pt idx="1290">
                  <c:v>0.89583333333333304</c:v>
                </c:pt>
                <c:pt idx="1291">
                  <c:v>0.89652777777777803</c:v>
                </c:pt>
                <c:pt idx="1292">
                  <c:v>0.89722222222222203</c:v>
                </c:pt>
                <c:pt idx="1293">
                  <c:v>0.89791666666666703</c:v>
                </c:pt>
                <c:pt idx="1294">
                  <c:v>0.89861111111111103</c:v>
                </c:pt>
                <c:pt idx="1295">
                  <c:v>0.89930555555555602</c:v>
                </c:pt>
                <c:pt idx="1296">
                  <c:v>0.9</c:v>
                </c:pt>
                <c:pt idx="1297">
                  <c:v>0.90069444444444402</c:v>
                </c:pt>
                <c:pt idx="1298">
                  <c:v>0.90138888888888902</c:v>
                </c:pt>
                <c:pt idx="1299">
                  <c:v>0.90208333333333302</c:v>
                </c:pt>
                <c:pt idx="1300">
                  <c:v>0.90277777777777801</c:v>
                </c:pt>
                <c:pt idx="1301">
                  <c:v>0.90347222222222201</c:v>
                </c:pt>
                <c:pt idx="1302">
                  <c:v>0.90416666666666701</c:v>
                </c:pt>
                <c:pt idx="1303">
                  <c:v>0.90486111111111101</c:v>
                </c:pt>
                <c:pt idx="1304">
                  <c:v>0.905555555555556</c:v>
                </c:pt>
                <c:pt idx="1305">
                  <c:v>0.90625</c:v>
                </c:pt>
                <c:pt idx="1306">
                  <c:v>0.906944444444444</c:v>
                </c:pt>
                <c:pt idx="1307">
                  <c:v>0.90763888888888899</c:v>
                </c:pt>
                <c:pt idx="1308">
                  <c:v>0.90833333333333299</c:v>
                </c:pt>
                <c:pt idx="1309">
                  <c:v>0.90902777777777799</c:v>
                </c:pt>
                <c:pt idx="1310">
                  <c:v>0.90972222222222199</c:v>
                </c:pt>
                <c:pt idx="1311">
                  <c:v>0.91041666666666698</c:v>
                </c:pt>
                <c:pt idx="1312">
                  <c:v>0.91111111111111098</c:v>
                </c:pt>
                <c:pt idx="1313">
                  <c:v>0.91180555555555598</c:v>
                </c:pt>
                <c:pt idx="1314">
                  <c:v>0.91249999999999998</c:v>
                </c:pt>
                <c:pt idx="1315">
                  <c:v>0.91319444444444497</c:v>
                </c:pt>
                <c:pt idx="1316">
                  <c:v>0.91388888888888897</c:v>
                </c:pt>
                <c:pt idx="1317">
                  <c:v>0.91458333333333297</c:v>
                </c:pt>
                <c:pt idx="1318">
                  <c:v>0.91527777777777797</c:v>
                </c:pt>
                <c:pt idx="1319">
                  <c:v>0.91597222222222197</c:v>
                </c:pt>
                <c:pt idx="1320">
                  <c:v>0.91666666666666696</c:v>
                </c:pt>
                <c:pt idx="1321">
                  <c:v>0.91736111111111096</c:v>
                </c:pt>
                <c:pt idx="1322">
                  <c:v>0.91805555555555596</c:v>
                </c:pt>
                <c:pt idx="1323">
                  <c:v>0.91874999999999996</c:v>
                </c:pt>
                <c:pt idx="1324">
                  <c:v>0.91944444444444495</c:v>
                </c:pt>
                <c:pt idx="1325">
                  <c:v>0.92013888888888895</c:v>
                </c:pt>
                <c:pt idx="1326">
                  <c:v>0.92083333333333295</c:v>
                </c:pt>
                <c:pt idx="1327">
                  <c:v>0.92152777777777795</c:v>
                </c:pt>
                <c:pt idx="1328">
                  <c:v>0.92222222222222205</c:v>
                </c:pt>
                <c:pt idx="1329">
                  <c:v>0.92291666666666705</c:v>
                </c:pt>
                <c:pt idx="1330">
                  <c:v>0.92361111111111105</c:v>
                </c:pt>
                <c:pt idx="1331">
                  <c:v>0.92430555555555605</c:v>
                </c:pt>
                <c:pt idx="1332">
                  <c:v>0.92500000000000004</c:v>
                </c:pt>
                <c:pt idx="1333">
                  <c:v>0.92569444444444404</c:v>
                </c:pt>
                <c:pt idx="1334">
                  <c:v>0.92638888888888904</c:v>
                </c:pt>
                <c:pt idx="1335">
                  <c:v>0.92708333333333304</c:v>
                </c:pt>
                <c:pt idx="1336">
                  <c:v>0.92777777777777803</c:v>
                </c:pt>
                <c:pt idx="1337">
                  <c:v>0.92847222222222203</c:v>
                </c:pt>
                <c:pt idx="1338">
                  <c:v>0.92916666666666703</c:v>
                </c:pt>
                <c:pt idx="1339">
                  <c:v>0.92986111111111103</c:v>
                </c:pt>
                <c:pt idx="1340">
                  <c:v>0.93055555555555602</c:v>
                </c:pt>
                <c:pt idx="1341">
                  <c:v>0.93125000000000002</c:v>
                </c:pt>
                <c:pt idx="1342">
                  <c:v>0.93194444444444402</c:v>
                </c:pt>
                <c:pt idx="1343">
                  <c:v>0.93263888888888902</c:v>
                </c:pt>
                <c:pt idx="1344">
                  <c:v>0.93333333333333302</c:v>
                </c:pt>
                <c:pt idx="1345">
                  <c:v>0.93402777777777801</c:v>
                </c:pt>
                <c:pt idx="1346">
                  <c:v>0.93472222222222201</c:v>
                </c:pt>
                <c:pt idx="1347">
                  <c:v>0.93541666666666701</c:v>
                </c:pt>
                <c:pt idx="1348">
                  <c:v>0.93611111111111101</c:v>
                </c:pt>
                <c:pt idx="1349">
                  <c:v>0.936805555555556</c:v>
                </c:pt>
                <c:pt idx="1350">
                  <c:v>0.9375</c:v>
                </c:pt>
                <c:pt idx="1351">
                  <c:v>0.938194444444444</c:v>
                </c:pt>
                <c:pt idx="1352">
                  <c:v>0.93888888888888899</c:v>
                </c:pt>
                <c:pt idx="1353">
                  <c:v>0.93958333333333299</c:v>
                </c:pt>
                <c:pt idx="1354">
                  <c:v>0.94027777777777799</c:v>
                </c:pt>
                <c:pt idx="1355">
                  <c:v>0.94097222222222199</c:v>
                </c:pt>
                <c:pt idx="1356">
                  <c:v>0.94166666666666698</c:v>
                </c:pt>
                <c:pt idx="1357">
                  <c:v>0.94236111111111098</c:v>
                </c:pt>
                <c:pt idx="1358">
                  <c:v>0.94305555555555598</c:v>
                </c:pt>
                <c:pt idx="1359">
                  <c:v>0.94374999999999998</c:v>
                </c:pt>
                <c:pt idx="1360">
                  <c:v>0.94444444444444497</c:v>
                </c:pt>
                <c:pt idx="1361">
                  <c:v>0.94513888888888897</c:v>
                </c:pt>
                <c:pt idx="1362">
                  <c:v>0.94583333333333297</c:v>
                </c:pt>
                <c:pt idx="1363">
                  <c:v>0.94652777777777797</c:v>
                </c:pt>
                <c:pt idx="1364">
                  <c:v>0.94722222222222197</c:v>
                </c:pt>
                <c:pt idx="1365">
                  <c:v>0.94791666666666696</c:v>
                </c:pt>
                <c:pt idx="1366">
                  <c:v>0.94861111111111096</c:v>
                </c:pt>
                <c:pt idx="1367">
                  <c:v>0.94930555555555596</c:v>
                </c:pt>
                <c:pt idx="1368">
                  <c:v>0.95</c:v>
                </c:pt>
                <c:pt idx="1369">
                  <c:v>0.95069444444444495</c:v>
                </c:pt>
                <c:pt idx="1370">
                  <c:v>0.95138888888888895</c:v>
                </c:pt>
                <c:pt idx="1371">
                  <c:v>0.95208333333333295</c:v>
                </c:pt>
                <c:pt idx="1372">
                  <c:v>0.95277777777777795</c:v>
                </c:pt>
                <c:pt idx="1373">
                  <c:v>0.95347222222222205</c:v>
                </c:pt>
                <c:pt idx="1374">
                  <c:v>0.95416666666666705</c:v>
                </c:pt>
                <c:pt idx="1375">
                  <c:v>0.95486111111111105</c:v>
                </c:pt>
                <c:pt idx="1376">
                  <c:v>0.95555555555555605</c:v>
                </c:pt>
                <c:pt idx="1377">
                  <c:v>0.95625000000000004</c:v>
                </c:pt>
                <c:pt idx="1378">
                  <c:v>0.95694444444444404</c:v>
                </c:pt>
                <c:pt idx="1379">
                  <c:v>0.95763888888888904</c:v>
                </c:pt>
                <c:pt idx="1380">
                  <c:v>0.95833333333333304</c:v>
                </c:pt>
                <c:pt idx="1381">
                  <c:v>0.95902777777777803</c:v>
                </c:pt>
                <c:pt idx="1382">
                  <c:v>0.95972222222222203</c:v>
                </c:pt>
                <c:pt idx="1383">
                  <c:v>0.96041666666666703</c:v>
                </c:pt>
                <c:pt idx="1384">
                  <c:v>0.96111111111111103</c:v>
                </c:pt>
                <c:pt idx="1385">
                  <c:v>0.96180555555555602</c:v>
                </c:pt>
                <c:pt idx="1386">
                  <c:v>0.96250000000000002</c:v>
                </c:pt>
                <c:pt idx="1387">
                  <c:v>0.96319444444444402</c:v>
                </c:pt>
                <c:pt idx="1388">
                  <c:v>0.96388888888888902</c:v>
                </c:pt>
                <c:pt idx="1389">
                  <c:v>0.96458333333333302</c:v>
                </c:pt>
                <c:pt idx="1390">
                  <c:v>0.96527777777777801</c:v>
                </c:pt>
                <c:pt idx="1391">
                  <c:v>0.96597222222222201</c:v>
                </c:pt>
                <c:pt idx="1392">
                  <c:v>0.96666666666666701</c:v>
                </c:pt>
                <c:pt idx="1393">
                  <c:v>0.96736111111111101</c:v>
                </c:pt>
                <c:pt idx="1394">
                  <c:v>0.968055555555556</c:v>
                </c:pt>
                <c:pt idx="1395">
                  <c:v>0.96875</c:v>
                </c:pt>
                <c:pt idx="1396">
                  <c:v>0.969444444444444</c:v>
                </c:pt>
                <c:pt idx="1397">
                  <c:v>0.97013888888888899</c:v>
                </c:pt>
                <c:pt idx="1398">
                  <c:v>0.97083333333333299</c:v>
                </c:pt>
                <c:pt idx="1399">
                  <c:v>0.97152777777777799</c:v>
                </c:pt>
                <c:pt idx="1400">
                  <c:v>0.97222222222222199</c:v>
                </c:pt>
                <c:pt idx="1401">
                  <c:v>0.97291666666666698</c:v>
                </c:pt>
                <c:pt idx="1402">
                  <c:v>0.97361111111111098</c:v>
                </c:pt>
                <c:pt idx="1403">
                  <c:v>0.97430555555555598</c:v>
                </c:pt>
                <c:pt idx="1404">
                  <c:v>0.97499999999999998</c:v>
                </c:pt>
                <c:pt idx="1405">
                  <c:v>0.97569444444444497</c:v>
                </c:pt>
                <c:pt idx="1406">
                  <c:v>0.97638888888888897</c:v>
                </c:pt>
                <c:pt idx="1407">
                  <c:v>0.97708333333333297</c:v>
                </c:pt>
                <c:pt idx="1408">
                  <c:v>0.97777777777777797</c:v>
                </c:pt>
                <c:pt idx="1409">
                  <c:v>0.97847222222222197</c:v>
                </c:pt>
                <c:pt idx="1410">
                  <c:v>0.97916666666666696</c:v>
                </c:pt>
                <c:pt idx="1411">
                  <c:v>0.97986111111111096</c:v>
                </c:pt>
                <c:pt idx="1412">
                  <c:v>0.98055555555555596</c:v>
                </c:pt>
                <c:pt idx="1413">
                  <c:v>0.98124999999999996</c:v>
                </c:pt>
                <c:pt idx="1414">
                  <c:v>0.98194444444444495</c:v>
                </c:pt>
                <c:pt idx="1415">
                  <c:v>0.98263888888888895</c:v>
                </c:pt>
                <c:pt idx="1416">
                  <c:v>0.98333333333333295</c:v>
                </c:pt>
                <c:pt idx="1417">
                  <c:v>0.98402777777777795</c:v>
                </c:pt>
                <c:pt idx="1418">
                  <c:v>0.98472222222222205</c:v>
                </c:pt>
                <c:pt idx="1419">
                  <c:v>0.98541666666666705</c:v>
                </c:pt>
                <c:pt idx="1420">
                  <c:v>0.98611111111111105</c:v>
                </c:pt>
                <c:pt idx="1421">
                  <c:v>0.98680555555555605</c:v>
                </c:pt>
                <c:pt idx="1422">
                  <c:v>0.98750000000000004</c:v>
                </c:pt>
                <c:pt idx="1423">
                  <c:v>0.98819444444444404</c:v>
                </c:pt>
                <c:pt idx="1424">
                  <c:v>0.98888888888888904</c:v>
                </c:pt>
                <c:pt idx="1425">
                  <c:v>0.98958333333333304</c:v>
                </c:pt>
                <c:pt idx="1426">
                  <c:v>0.99027777777777803</c:v>
                </c:pt>
                <c:pt idx="1427">
                  <c:v>0.99097222222222203</c:v>
                </c:pt>
                <c:pt idx="1428">
                  <c:v>0.99166666666666703</c:v>
                </c:pt>
                <c:pt idx="1429">
                  <c:v>0.99236111111111103</c:v>
                </c:pt>
                <c:pt idx="1430">
                  <c:v>0.99305555555555602</c:v>
                </c:pt>
                <c:pt idx="1431">
                  <c:v>0.99375000000000002</c:v>
                </c:pt>
                <c:pt idx="1432">
                  <c:v>0.99444444444444402</c:v>
                </c:pt>
                <c:pt idx="1433">
                  <c:v>0.99513888888888902</c:v>
                </c:pt>
                <c:pt idx="1434">
                  <c:v>0.99583333333333302</c:v>
                </c:pt>
                <c:pt idx="1435">
                  <c:v>0.99652777777777801</c:v>
                </c:pt>
                <c:pt idx="1436">
                  <c:v>0.99722222222222201</c:v>
                </c:pt>
                <c:pt idx="1437">
                  <c:v>0.99791666666666701</c:v>
                </c:pt>
                <c:pt idx="1438">
                  <c:v>0.99861111111111101</c:v>
                </c:pt>
                <c:pt idx="1439">
                  <c:v>0.999305555555556</c:v>
                </c:pt>
              </c:numCache>
            </c:numRef>
          </c:cat>
          <c:val>
            <c:numRef>
              <c:f>List1!$B$2:$B$1442</c:f>
              <c:numCache>
                <c:formatCode>0.0</c:formatCode>
                <c:ptCount val="1441"/>
                <c:pt idx="0" formatCode="General">
                  <c:v>0</c:v>
                </c:pt>
                <c:pt idx="1">
                  <c:v>26.226900000000001</c:v>
                </c:pt>
                <c:pt idx="2">
                  <c:v>42.776600000000002</c:v>
                </c:pt>
                <c:pt idx="3">
                  <c:v>19.190799999999999</c:v>
                </c:pt>
                <c:pt idx="4">
                  <c:v>18.366800000000001</c:v>
                </c:pt>
                <c:pt idx="5">
                  <c:v>16.379200000000001</c:v>
                </c:pt>
                <c:pt idx="6">
                  <c:v>38.7271</c:v>
                </c:pt>
                <c:pt idx="7">
                  <c:v>16.458200000000001</c:v>
                </c:pt>
                <c:pt idx="8">
                  <c:v>37.226900000000001</c:v>
                </c:pt>
                <c:pt idx="9">
                  <c:v>17.400400000000001</c:v>
                </c:pt>
                <c:pt idx="10">
                  <c:v>34.893099999999997</c:v>
                </c:pt>
                <c:pt idx="11">
                  <c:v>57.120100000000001</c:v>
                </c:pt>
                <c:pt idx="12">
                  <c:v>22.736799999999999</c:v>
                </c:pt>
                <c:pt idx="13">
                  <c:v>21.633800000000001</c:v>
                </c:pt>
                <c:pt idx="14">
                  <c:v>18.5899</c:v>
                </c:pt>
                <c:pt idx="15">
                  <c:v>18.433700000000002</c:v>
                </c:pt>
                <c:pt idx="16">
                  <c:v>16.5702</c:v>
                </c:pt>
                <c:pt idx="17">
                  <c:v>47.1496</c:v>
                </c:pt>
                <c:pt idx="18">
                  <c:v>16.375299999999999</c:v>
                </c:pt>
                <c:pt idx="19">
                  <c:v>20.540900000000001</c:v>
                </c:pt>
                <c:pt idx="20">
                  <c:v>38.238700000000001</c:v>
                </c:pt>
                <c:pt idx="21">
                  <c:v>20.547999999999998</c:v>
                </c:pt>
                <c:pt idx="22">
                  <c:v>36.463099999999997</c:v>
                </c:pt>
                <c:pt idx="23">
                  <c:v>15.3612</c:v>
                </c:pt>
                <c:pt idx="24">
                  <c:v>45.944299999999998</c:v>
                </c:pt>
                <c:pt idx="25">
                  <c:v>15.2988</c:v>
                </c:pt>
                <c:pt idx="26">
                  <c:v>15.1289</c:v>
                </c:pt>
                <c:pt idx="27">
                  <c:v>15.1358</c:v>
                </c:pt>
                <c:pt idx="28">
                  <c:v>15.156499999999999</c:v>
                </c:pt>
                <c:pt idx="29">
                  <c:v>35.892499999999998</c:v>
                </c:pt>
                <c:pt idx="30">
                  <c:v>42.603700000000003</c:v>
                </c:pt>
                <c:pt idx="31">
                  <c:v>15.9466</c:v>
                </c:pt>
                <c:pt idx="32">
                  <c:v>17.885300000000001</c:v>
                </c:pt>
                <c:pt idx="33">
                  <c:v>24.909600000000001</c:v>
                </c:pt>
                <c:pt idx="34">
                  <c:v>30.640599999999999</c:v>
                </c:pt>
                <c:pt idx="35">
                  <c:v>51.196300000000001</c:v>
                </c:pt>
                <c:pt idx="36">
                  <c:v>16.0016</c:v>
                </c:pt>
                <c:pt idx="37">
                  <c:v>42.584099999999999</c:v>
                </c:pt>
                <c:pt idx="38">
                  <c:v>23.6099</c:v>
                </c:pt>
                <c:pt idx="39">
                  <c:v>21.590599999999998</c:v>
                </c:pt>
                <c:pt idx="40">
                  <c:v>41.168399999999998</c:v>
                </c:pt>
                <c:pt idx="41">
                  <c:v>17.675599999999999</c:v>
                </c:pt>
                <c:pt idx="42">
                  <c:v>56.834899999999998</c:v>
                </c:pt>
                <c:pt idx="43">
                  <c:v>17.528700000000001</c:v>
                </c:pt>
                <c:pt idx="44">
                  <c:v>17.5364</c:v>
                </c:pt>
                <c:pt idx="45">
                  <c:v>38.6357</c:v>
                </c:pt>
                <c:pt idx="46">
                  <c:v>15.729699999999999</c:v>
                </c:pt>
                <c:pt idx="47">
                  <c:v>55.298099999999998</c:v>
                </c:pt>
                <c:pt idx="48">
                  <c:v>22.930599999999998</c:v>
                </c:pt>
                <c:pt idx="49">
                  <c:v>15.818</c:v>
                </c:pt>
                <c:pt idx="50">
                  <c:v>15.704499999999999</c:v>
                </c:pt>
                <c:pt idx="51">
                  <c:v>15.666700000000001</c:v>
                </c:pt>
                <c:pt idx="52">
                  <c:v>24.802900000000001</c:v>
                </c:pt>
                <c:pt idx="53">
                  <c:v>37.264000000000003</c:v>
                </c:pt>
                <c:pt idx="54">
                  <c:v>18.4939</c:v>
                </c:pt>
                <c:pt idx="55">
                  <c:v>44.924199999999999</c:v>
                </c:pt>
                <c:pt idx="56">
                  <c:v>20.784600000000001</c:v>
                </c:pt>
                <c:pt idx="57">
                  <c:v>20.7926</c:v>
                </c:pt>
                <c:pt idx="58">
                  <c:v>19.400500000000001</c:v>
                </c:pt>
                <c:pt idx="59">
                  <c:v>15.8316</c:v>
                </c:pt>
                <c:pt idx="60">
                  <c:v>15.873100000000001</c:v>
                </c:pt>
                <c:pt idx="61">
                  <c:v>19.316700000000001</c:v>
                </c:pt>
                <c:pt idx="62">
                  <c:v>49.843899999999998</c:v>
                </c:pt>
                <c:pt idx="63">
                  <c:v>17.719000000000001</c:v>
                </c:pt>
                <c:pt idx="64">
                  <c:v>21.963100000000001</c:v>
                </c:pt>
                <c:pt idx="65">
                  <c:v>22.215499999999999</c:v>
                </c:pt>
                <c:pt idx="66">
                  <c:v>22.393599999999999</c:v>
                </c:pt>
                <c:pt idx="67">
                  <c:v>39.128900000000002</c:v>
                </c:pt>
                <c:pt idx="68">
                  <c:v>18.7514</c:v>
                </c:pt>
                <c:pt idx="69">
                  <c:v>18.314499999999999</c:v>
                </c:pt>
                <c:pt idx="70">
                  <c:v>36.037700000000001</c:v>
                </c:pt>
                <c:pt idx="71">
                  <c:v>33.535800000000002</c:v>
                </c:pt>
                <c:pt idx="72">
                  <c:v>50.188299999999998</c:v>
                </c:pt>
                <c:pt idx="73">
                  <c:v>19.820699999999999</c:v>
                </c:pt>
                <c:pt idx="74">
                  <c:v>18.299700000000001</c:v>
                </c:pt>
                <c:pt idx="75">
                  <c:v>20.431999999999999</c:v>
                </c:pt>
                <c:pt idx="76">
                  <c:v>20.616499999999998</c:v>
                </c:pt>
                <c:pt idx="77">
                  <c:v>31.513300000000001</c:v>
                </c:pt>
                <c:pt idx="78">
                  <c:v>24.570499999999999</c:v>
                </c:pt>
                <c:pt idx="79">
                  <c:v>51.170499999999997</c:v>
                </c:pt>
                <c:pt idx="80">
                  <c:v>15.4278</c:v>
                </c:pt>
                <c:pt idx="81">
                  <c:v>15.3599</c:v>
                </c:pt>
                <c:pt idx="82">
                  <c:v>15.410299999999999</c:v>
                </c:pt>
                <c:pt idx="83">
                  <c:v>31.144100000000002</c:v>
                </c:pt>
                <c:pt idx="84">
                  <c:v>20.1922</c:v>
                </c:pt>
                <c:pt idx="85">
                  <c:v>41.383800000000001</c:v>
                </c:pt>
                <c:pt idx="86">
                  <c:v>51.587299999999999</c:v>
                </c:pt>
                <c:pt idx="87">
                  <c:v>17.822399999999998</c:v>
                </c:pt>
                <c:pt idx="88">
                  <c:v>15.5922</c:v>
                </c:pt>
                <c:pt idx="89">
                  <c:v>15.564500000000001</c:v>
                </c:pt>
                <c:pt idx="90">
                  <c:v>17.277899999999999</c:v>
                </c:pt>
                <c:pt idx="91">
                  <c:v>24.9786</c:v>
                </c:pt>
                <c:pt idx="92">
                  <c:v>32.072299999999998</c:v>
                </c:pt>
                <c:pt idx="93">
                  <c:v>51.635300000000001</c:v>
                </c:pt>
                <c:pt idx="94">
                  <c:v>20.593299999999999</c:v>
                </c:pt>
                <c:pt idx="95">
                  <c:v>20.2867</c:v>
                </c:pt>
                <c:pt idx="96">
                  <c:v>15.798999999999999</c:v>
                </c:pt>
                <c:pt idx="97">
                  <c:v>62.341200000000001</c:v>
                </c:pt>
                <c:pt idx="98">
                  <c:v>17.089700000000001</c:v>
                </c:pt>
                <c:pt idx="99">
                  <c:v>18.7408</c:v>
                </c:pt>
                <c:pt idx="100">
                  <c:v>21.690899999999999</c:v>
                </c:pt>
                <c:pt idx="101">
                  <c:v>18.091100000000001</c:v>
                </c:pt>
                <c:pt idx="102">
                  <c:v>19.237500000000001</c:v>
                </c:pt>
                <c:pt idx="103">
                  <c:v>37.627099999999999</c:v>
                </c:pt>
                <c:pt idx="104">
                  <c:v>26.848299999999998</c:v>
                </c:pt>
                <c:pt idx="105">
                  <c:v>32.4313</c:v>
                </c:pt>
                <c:pt idx="106">
                  <c:v>46.6629</c:v>
                </c:pt>
                <c:pt idx="107">
                  <c:v>15.3751</c:v>
                </c:pt>
                <c:pt idx="108">
                  <c:v>37.472700000000003</c:v>
                </c:pt>
                <c:pt idx="109">
                  <c:v>15.1496</c:v>
                </c:pt>
                <c:pt idx="110">
                  <c:v>30.994</c:v>
                </c:pt>
                <c:pt idx="111">
                  <c:v>14.978400000000001</c:v>
                </c:pt>
                <c:pt idx="112">
                  <c:v>45.606999999999999</c:v>
                </c:pt>
                <c:pt idx="113">
                  <c:v>24.167200000000001</c:v>
                </c:pt>
                <c:pt idx="114">
                  <c:v>51.567399999999999</c:v>
                </c:pt>
                <c:pt idx="115">
                  <c:v>15.2593</c:v>
                </c:pt>
                <c:pt idx="116">
                  <c:v>15.1538</c:v>
                </c:pt>
                <c:pt idx="117">
                  <c:v>15.1774</c:v>
                </c:pt>
                <c:pt idx="118">
                  <c:v>41.957299999999996</c:v>
                </c:pt>
                <c:pt idx="119">
                  <c:v>17.5227</c:v>
                </c:pt>
                <c:pt idx="120">
                  <c:v>15.4573</c:v>
                </c:pt>
                <c:pt idx="121">
                  <c:v>20.062200000000001</c:v>
                </c:pt>
                <c:pt idx="122">
                  <c:v>20.016400000000001</c:v>
                </c:pt>
                <c:pt idx="123">
                  <c:v>42.432299999999998</c:v>
                </c:pt>
                <c:pt idx="124">
                  <c:v>19.153300000000002</c:v>
                </c:pt>
                <c:pt idx="125">
                  <c:v>16.417200000000001</c:v>
                </c:pt>
                <c:pt idx="126">
                  <c:v>18.127500000000001</c:v>
                </c:pt>
                <c:pt idx="127">
                  <c:v>54.707700000000003</c:v>
                </c:pt>
                <c:pt idx="128">
                  <c:v>17.926300000000001</c:v>
                </c:pt>
                <c:pt idx="129">
                  <c:v>18.7837</c:v>
                </c:pt>
                <c:pt idx="130">
                  <c:v>22.808900000000001</c:v>
                </c:pt>
                <c:pt idx="131">
                  <c:v>31.3672</c:v>
                </c:pt>
                <c:pt idx="132">
                  <c:v>46.8185</c:v>
                </c:pt>
                <c:pt idx="133">
                  <c:v>18.040500000000002</c:v>
                </c:pt>
                <c:pt idx="134">
                  <c:v>26.736799999999999</c:v>
                </c:pt>
                <c:pt idx="135">
                  <c:v>40.483600000000003</c:v>
                </c:pt>
                <c:pt idx="136">
                  <c:v>19.558700000000002</c:v>
                </c:pt>
                <c:pt idx="137">
                  <c:v>16.010300000000001</c:v>
                </c:pt>
                <c:pt idx="138">
                  <c:v>32.856099999999998</c:v>
                </c:pt>
                <c:pt idx="139">
                  <c:v>16.060500000000001</c:v>
                </c:pt>
                <c:pt idx="140">
                  <c:v>29.575199999999999</c:v>
                </c:pt>
                <c:pt idx="141">
                  <c:v>45.652900000000002</c:v>
                </c:pt>
                <c:pt idx="142">
                  <c:v>15.7255</c:v>
                </c:pt>
                <c:pt idx="143">
                  <c:v>32.7104</c:v>
                </c:pt>
                <c:pt idx="144">
                  <c:v>47.0047</c:v>
                </c:pt>
                <c:pt idx="145">
                  <c:v>15.690899999999999</c:v>
                </c:pt>
                <c:pt idx="146">
                  <c:v>18.336099999999998</c:v>
                </c:pt>
                <c:pt idx="147">
                  <c:v>32.603299999999997</c:v>
                </c:pt>
                <c:pt idx="148">
                  <c:v>25.197099999999999</c:v>
                </c:pt>
                <c:pt idx="149">
                  <c:v>37.837000000000003</c:v>
                </c:pt>
                <c:pt idx="150">
                  <c:v>20.600100000000001</c:v>
                </c:pt>
                <c:pt idx="151">
                  <c:v>38.081899999999997</c:v>
                </c:pt>
                <c:pt idx="152">
                  <c:v>15.916</c:v>
                </c:pt>
                <c:pt idx="153">
                  <c:v>48.302799999999998</c:v>
                </c:pt>
                <c:pt idx="154">
                  <c:v>15.0733</c:v>
                </c:pt>
                <c:pt idx="155">
                  <c:v>18.8931</c:v>
                </c:pt>
                <c:pt idx="156">
                  <c:v>17.962700000000002</c:v>
                </c:pt>
                <c:pt idx="157">
                  <c:v>37.774799999999999</c:v>
                </c:pt>
                <c:pt idx="158">
                  <c:v>15.452500000000001</c:v>
                </c:pt>
                <c:pt idx="159">
                  <c:v>20.234000000000002</c:v>
                </c:pt>
                <c:pt idx="160">
                  <c:v>35.7087</c:v>
                </c:pt>
                <c:pt idx="161">
                  <c:v>25.500699999999998</c:v>
                </c:pt>
                <c:pt idx="162">
                  <c:v>58.474899999999998</c:v>
                </c:pt>
                <c:pt idx="163">
                  <c:v>16.669499999999999</c:v>
                </c:pt>
                <c:pt idx="164">
                  <c:v>16.753499999999999</c:v>
                </c:pt>
                <c:pt idx="165">
                  <c:v>19.010899999999999</c:v>
                </c:pt>
                <c:pt idx="166">
                  <c:v>38.472099999999998</c:v>
                </c:pt>
                <c:pt idx="167">
                  <c:v>16.760200000000001</c:v>
                </c:pt>
                <c:pt idx="168">
                  <c:v>44.868299999999998</c:v>
                </c:pt>
                <c:pt idx="169">
                  <c:v>19.344999999999999</c:v>
                </c:pt>
                <c:pt idx="170">
                  <c:v>36.485599999999998</c:v>
                </c:pt>
                <c:pt idx="171">
                  <c:v>18.165900000000001</c:v>
                </c:pt>
                <c:pt idx="172">
                  <c:v>30.7546</c:v>
                </c:pt>
                <c:pt idx="173">
                  <c:v>15.072100000000001</c:v>
                </c:pt>
                <c:pt idx="174">
                  <c:v>57.922600000000003</c:v>
                </c:pt>
                <c:pt idx="175">
                  <c:v>15.1275</c:v>
                </c:pt>
                <c:pt idx="176">
                  <c:v>15.387700000000001</c:v>
                </c:pt>
                <c:pt idx="177">
                  <c:v>19.709199999999999</c:v>
                </c:pt>
                <c:pt idx="178">
                  <c:v>19.9344</c:v>
                </c:pt>
                <c:pt idx="179">
                  <c:v>19.786899999999999</c:v>
                </c:pt>
                <c:pt idx="180">
                  <c:v>16.789000000000001</c:v>
                </c:pt>
                <c:pt idx="181">
                  <c:v>31.732800000000001</c:v>
                </c:pt>
                <c:pt idx="182">
                  <c:v>15.4726</c:v>
                </c:pt>
                <c:pt idx="183">
                  <c:v>41.511899999999997</c:v>
                </c:pt>
                <c:pt idx="184">
                  <c:v>16.863700000000001</c:v>
                </c:pt>
                <c:pt idx="185">
                  <c:v>50.2087</c:v>
                </c:pt>
                <c:pt idx="186">
                  <c:v>19.169599999999999</c:v>
                </c:pt>
                <c:pt idx="187">
                  <c:v>20.251799999999999</c:v>
                </c:pt>
                <c:pt idx="188">
                  <c:v>33.019300000000001</c:v>
                </c:pt>
                <c:pt idx="189">
                  <c:v>32.805399999999999</c:v>
                </c:pt>
                <c:pt idx="190">
                  <c:v>33.905700000000003</c:v>
                </c:pt>
                <c:pt idx="191">
                  <c:v>33.3504</c:v>
                </c:pt>
                <c:pt idx="192">
                  <c:v>50.460099999999997</c:v>
                </c:pt>
                <c:pt idx="193">
                  <c:v>18.606999999999999</c:v>
                </c:pt>
                <c:pt idx="194">
                  <c:v>17.1815</c:v>
                </c:pt>
                <c:pt idx="195">
                  <c:v>17.010100000000001</c:v>
                </c:pt>
                <c:pt idx="196">
                  <c:v>28.113600000000002</c:v>
                </c:pt>
                <c:pt idx="197">
                  <c:v>31.802600000000002</c:v>
                </c:pt>
                <c:pt idx="198">
                  <c:v>31.664400000000001</c:v>
                </c:pt>
                <c:pt idx="199">
                  <c:v>39.487000000000002</c:v>
                </c:pt>
                <c:pt idx="200">
                  <c:v>17.9694</c:v>
                </c:pt>
                <c:pt idx="201">
                  <c:v>24.768899999999999</c:v>
                </c:pt>
                <c:pt idx="202">
                  <c:v>36.776899999999998</c:v>
                </c:pt>
                <c:pt idx="203">
                  <c:v>15.230499999999999</c:v>
                </c:pt>
                <c:pt idx="204">
                  <c:v>17.553799999999999</c:v>
                </c:pt>
                <c:pt idx="205">
                  <c:v>37.264400000000002</c:v>
                </c:pt>
                <c:pt idx="206">
                  <c:v>19.604199999999999</c:v>
                </c:pt>
                <c:pt idx="207">
                  <c:v>42.446100000000001</c:v>
                </c:pt>
                <c:pt idx="208">
                  <c:v>16.634599999999999</c:v>
                </c:pt>
                <c:pt idx="209">
                  <c:v>15.4215</c:v>
                </c:pt>
                <c:pt idx="210">
                  <c:v>17.767700000000001</c:v>
                </c:pt>
                <c:pt idx="211">
                  <c:v>48.703699999999998</c:v>
                </c:pt>
                <c:pt idx="212">
                  <c:v>15.5108</c:v>
                </c:pt>
                <c:pt idx="213">
                  <c:v>54.756999999999998</c:v>
                </c:pt>
                <c:pt idx="214">
                  <c:v>18.033899999999999</c:v>
                </c:pt>
                <c:pt idx="215">
                  <c:v>20.388400000000001</c:v>
                </c:pt>
                <c:pt idx="216">
                  <c:v>31.6968</c:v>
                </c:pt>
                <c:pt idx="217">
                  <c:v>15.4444</c:v>
                </c:pt>
                <c:pt idx="218">
                  <c:v>25.471699999999998</c:v>
                </c:pt>
                <c:pt idx="219">
                  <c:v>32.940199999999997</c:v>
                </c:pt>
                <c:pt idx="220">
                  <c:v>17.242599999999999</c:v>
                </c:pt>
                <c:pt idx="221">
                  <c:v>32.797800000000002</c:v>
                </c:pt>
                <c:pt idx="222">
                  <c:v>25.860600000000002</c:v>
                </c:pt>
                <c:pt idx="223">
                  <c:v>33.054200000000002</c:v>
                </c:pt>
                <c:pt idx="224">
                  <c:v>34.246499999999997</c:v>
                </c:pt>
                <c:pt idx="225">
                  <c:v>47.433</c:v>
                </c:pt>
                <c:pt idx="226">
                  <c:v>15.6439</c:v>
                </c:pt>
                <c:pt idx="227">
                  <c:v>15.5009</c:v>
                </c:pt>
                <c:pt idx="228">
                  <c:v>15.423299999999999</c:v>
                </c:pt>
                <c:pt idx="229">
                  <c:v>37.6755</c:v>
                </c:pt>
                <c:pt idx="230">
                  <c:v>15.604100000000001</c:v>
                </c:pt>
                <c:pt idx="231">
                  <c:v>25.292400000000001</c:v>
                </c:pt>
                <c:pt idx="232">
                  <c:v>31.711500000000001</c:v>
                </c:pt>
                <c:pt idx="233">
                  <c:v>19.906500000000001</c:v>
                </c:pt>
                <c:pt idx="234">
                  <c:v>36.047600000000003</c:v>
                </c:pt>
                <c:pt idx="235">
                  <c:v>53.861400000000003</c:v>
                </c:pt>
                <c:pt idx="236">
                  <c:v>15.191000000000001</c:v>
                </c:pt>
                <c:pt idx="237">
                  <c:v>17.2729</c:v>
                </c:pt>
                <c:pt idx="238">
                  <c:v>15.461499999999999</c:v>
                </c:pt>
                <c:pt idx="239">
                  <c:v>15.327400000000001</c:v>
                </c:pt>
                <c:pt idx="240">
                  <c:v>36.604999999999997</c:v>
                </c:pt>
                <c:pt idx="241">
                  <c:v>15.2858</c:v>
                </c:pt>
                <c:pt idx="242">
                  <c:v>19.875</c:v>
                </c:pt>
                <c:pt idx="243">
                  <c:v>59.1539</c:v>
                </c:pt>
                <c:pt idx="244">
                  <c:v>15.595700000000001</c:v>
                </c:pt>
                <c:pt idx="245">
                  <c:v>15.569100000000001</c:v>
                </c:pt>
                <c:pt idx="246">
                  <c:v>31.973800000000001</c:v>
                </c:pt>
                <c:pt idx="247">
                  <c:v>16.767199999999999</c:v>
                </c:pt>
                <c:pt idx="248">
                  <c:v>19.845500000000001</c:v>
                </c:pt>
                <c:pt idx="249">
                  <c:v>54.839399999999998</c:v>
                </c:pt>
                <c:pt idx="250">
                  <c:v>21.348700000000001</c:v>
                </c:pt>
                <c:pt idx="251">
                  <c:v>30.070399999999999</c:v>
                </c:pt>
                <c:pt idx="252">
                  <c:v>41.6554</c:v>
                </c:pt>
                <c:pt idx="253">
                  <c:v>27.378699999999998</c:v>
                </c:pt>
                <c:pt idx="254">
                  <c:v>32.903300000000002</c:v>
                </c:pt>
                <c:pt idx="255">
                  <c:v>21.753799999999998</c:v>
                </c:pt>
                <c:pt idx="256">
                  <c:v>45.225299999999997</c:v>
                </c:pt>
                <c:pt idx="257">
                  <c:v>16.054500000000001</c:v>
                </c:pt>
                <c:pt idx="258">
                  <c:v>15.882899999999999</c:v>
                </c:pt>
                <c:pt idx="259">
                  <c:v>25.895499999999998</c:v>
                </c:pt>
                <c:pt idx="260">
                  <c:v>24.954499999999999</c:v>
                </c:pt>
                <c:pt idx="261">
                  <c:v>41.8142</c:v>
                </c:pt>
                <c:pt idx="262">
                  <c:v>32.063800000000001</c:v>
                </c:pt>
                <c:pt idx="263">
                  <c:v>20.1982</c:v>
                </c:pt>
                <c:pt idx="264">
                  <c:v>37.795299999999997</c:v>
                </c:pt>
                <c:pt idx="265">
                  <c:v>48.964300000000001</c:v>
                </c:pt>
                <c:pt idx="266">
                  <c:v>25.5441</c:v>
                </c:pt>
                <c:pt idx="267">
                  <c:v>32.087000000000003</c:v>
                </c:pt>
                <c:pt idx="268">
                  <c:v>28.376899999999999</c:v>
                </c:pt>
                <c:pt idx="269">
                  <c:v>15.4077</c:v>
                </c:pt>
                <c:pt idx="270">
                  <c:v>35.280799999999999</c:v>
                </c:pt>
                <c:pt idx="271">
                  <c:v>44.308199999999999</c:v>
                </c:pt>
                <c:pt idx="272">
                  <c:v>15.1622</c:v>
                </c:pt>
                <c:pt idx="273">
                  <c:v>50.398800000000001</c:v>
                </c:pt>
                <c:pt idx="274">
                  <c:v>16.575299999999999</c:v>
                </c:pt>
                <c:pt idx="275">
                  <c:v>16.894300000000001</c:v>
                </c:pt>
                <c:pt idx="276">
                  <c:v>47.122599999999998</c:v>
                </c:pt>
                <c:pt idx="277">
                  <c:v>17.271000000000001</c:v>
                </c:pt>
                <c:pt idx="278">
                  <c:v>26.3858</c:v>
                </c:pt>
                <c:pt idx="279">
                  <c:v>45.432000000000002</c:v>
                </c:pt>
                <c:pt idx="280">
                  <c:v>22.429600000000001</c:v>
                </c:pt>
                <c:pt idx="281">
                  <c:v>20.1631</c:v>
                </c:pt>
                <c:pt idx="282">
                  <c:v>36.155799999999999</c:v>
                </c:pt>
                <c:pt idx="283">
                  <c:v>15.5023</c:v>
                </c:pt>
                <c:pt idx="284">
                  <c:v>46.724400000000003</c:v>
                </c:pt>
                <c:pt idx="285">
                  <c:v>15.4856</c:v>
                </c:pt>
                <c:pt idx="286">
                  <c:v>15.438700000000001</c:v>
                </c:pt>
                <c:pt idx="287">
                  <c:v>24.926200000000001</c:v>
                </c:pt>
                <c:pt idx="288">
                  <c:v>51.033200000000001</c:v>
                </c:pt>
                <c:pt idx="289">
                  <c:v>22.682600000000001</c:v>
                </c:pt>
                <c:pt idx="290">
                  <c:v>24.137599999999999</c:v>
                </c:pt>
                <c:pt idx="291">
                  <c:v>56.107599999999998</c:v>
                </c:pt>
                <c:pt idx="292">
                  <c:v>39.015999999999998</c:v>
                </c:pt>
                <c:pt idx="293">
                  <c:v>45.480699999999999</c:v>
                </c:pt>
                <c:pt idx="294">
                  <c:v>142.5795</c:v>
                </c:pt>
                <c:pt idx="295">
                  <c:v>160.2303</c:v>
                </c:pt>
                <c:pt idx="296">
                  <c:v>149.48929999999999</c:v>
                </c:pt>
                <c:pt idx="297">
                  <c:v>147.7595</c:v>
                </c:pt>
                <c:pt idx="298">
                  <c:v>155.0599</c:v>
                </c:pt>
                <c:pt idx="299">
                  <c:v>94.378900000000002</c:v>
                </c:pt>
                <c:pt idx="300">
                  <c:v>111.5873</c:v>
                </c:pt>
                <c:pt idx="301">
                  <c:v>108.62130000000001</c:v>
                </c:pt>
                <c:pt idx="302">
                  <c:v>96.800600000000003</c:v>
                </c:pt>
                <c:pt idx="303">
                  <c:v>156.60079999999999</c:v>
                </c:pt>
                <c:pt idx="304">
                  <c:v>125.6934</c:v>
                </c:pt>
                <c:pt idx="305">
                  <c:v>141.42420000000001</c:v>
                </c:pt>
                <c:pt idx="306">
                  <c:v>134.1233</c:v>
                </c:pt>
                <c:pt idx="307">
                  <c:v>127.6418</c:v>
                </c:pt>
                <c:pt idx="308">
                  <c:v>113.58880000000001</c:v>
                </c:pt>
                <c:pt idx="309">
                  <c:v>125.95659999999999</c:v>
                </c:pt>
                <c:pt idx="310">
                  <c:v>125.4546</c:v>
                </c:pt>
                <c:pt idx="311">
                  <c:v>122.48909999999999</c:v>
                </c:pt>
                <c:pt idx="312">
                  <c:v>125.7577</c:v>
                </c:pt>
                <c:pt idx="313">
                  <c:v>169.75569999999999</c:v>
                </c:pt>
                <c:pt idx="314">
                  <c:v>139.3801</c:v>
                </c:pt>
                <c:pt idx="315">
                  <c:v>186.72929999999999</c:v>
                </c:pt>
                <c:pt idx="316">
                  <c:v>172.0958</c:v>
                </c:pt>
                <c:pt idx="317">
                  <c:v>182.06450000000001</c:v>
                </c:pt>
                <c:pt idx="318">
                  <c:v>186.40880000000001</c:v>
                </c:pt>
                <c:pt idx="319">
                  <c:v>166.99279999999999</c:v>
                </c:pt>
                <c:pt idx="320">
                  <c:v>179.1619</c:v>
                </c:pt>
                <c:pt idx="321">
                  <c:v>158.0153</c:v>
                </c:pt>
                <c:pt idx="322">
                  <c:v>158.31720000000001</c:v>
                </c:pt>
                <c:pt idx="323">
                  <c:v>170.55680000000001</c:v>
                </c:pt>
                <c:pt idx="324">
                  <c:v>166.49870000000001</c:v>
                </c:pt>
                <c:pt idx="325">
                  <c:v>136.9256</c:v>
                </c:pt>
                <c:pt idx="326">
                  <c:v>203.54900000000001</c:v>
                </c:pt>
                <c:pt idx="327">
                  <c:v>199.6652</c:v>
                </c:pt>
                <c:pt idx="328">
                  <c:v>158.4118</c:v>
                </c:pt>
                <c:pt idx="329">
                  <c:v>229.3099</c:v>
                </c:pt>
                <c:pt idx="330">
                  <c:v>216.26740000000001</c:v>
                </c:pt>
                <c:pt idx="331">
                  <c:v>190.93639999999999</c:v>
                </c:pt>
                <c:pt idx="332">
                  <c:v>233.78620000000001</c:v>
                </c:pt>
                <c:pt idx="333">
                  <c:v>229.55840000000001</c:v>
                </c:pt>
                <c:pt idx="334">
                  <c:v>235.35480000000001</c:v>
                </c:pt>
                <c:pt idx="335">
                  <c:v>210.41480000000001</c:v>
                </c:pt>
                <c:pt idx="336">
                  <c:v>153.02180000000001</c:v>
                </c:pt>
                <c:pt idx="337">
                  <c:v>191.95269999999999</c:v>
                </c:pt>
                <c:pt idx="338">
                  <c:v>178.5241</c:v>
                </c:pt>
                <c:pt idx="339">
                  <c:v>122.91549999999999</c:v>
                </c:pt>
                <c:pt idx="340">
                  <c:v>194.65029999999999</c:v>
                </c:pt>
                <c:pt idx="341">
                  <c:v>180.18100000000001</c:v>
                </c:pt>
                <c:pt idx="342">
                  <c:v>124.8061</c:v>
                </c:pt>
                <c:pt idx="343">
                  <c:v>162.19659999999999</c:v>
                </c:pt>
                <c:pt idx="344">
                  <c:v>157.5093</c:v>
                </c:pt>
                <c:pt idx="345">
                  <c:v>169.8544</c:v>
                </c:pt>
                <c:pt idx="346">
                  <c:v>193.98609999999999</c:v>
                </c:pt>
                <c:pt idx="347">
                  <c:v>131.42529999999999</c:v>
                </c:pt>
                <c:pt idx="348">
                  <c:v>139.8835</c:v>
                </c:pt>
                <c:pt idx="349">
                  <c:v>140.834</c:v>
                </c:pt>
                <c:pt idx="350">
                  <c:v>118.36369999999999</c:v>
                </c:pt>
                <c:pt idx="351">
                  <c:v>157.1514</c:v>
                </c:pt>
                <c:pt idx="352">
                  <c:v>163.30090000000001</c:v>
                </c:pt>
                <c:pt idx="353">
                  <c:v>137.79390000000001</c:v>
                </c:pt>
                <c:pt idx="354">
                  <c:v>154.34989999999999</c:v>
                </c:pt>
                <c:pt idx="355">
                  <c:v>134.98140000000001</c:v>
                </c:pt>
                <c:pt idx="356">
                  <c:v>159.62289999999999</c:v>
                </c:pt>
                <c:pt idx="357">
                  <c:v>141.05160000000001</c:v>
                </c:pt>
                <c:pt idx="358">
                  <c:v>177.22839999999999</c:v>
                </c:pt>
                <c:pt idx="359">
                  <c:v>148.3897</c:v>
                </c:pt>
                <c:pt idx="360">
                  <c:v>225.9975</c:v>
                </c:pt>
                <c:pt idx="361">
                  <c:v>165.51849999999999</c:v>
                </c:pt>
                <c:pt idx="362">
                  <c:v>173.0992</c:v>
                </c:pt>
                <c:pt idx="363">
                  <c:v>120.9744</c:v>
                </c:pt>
                <c:pt idx="364">
                  <c:v>118.0566</c:v>
                </c:pt>
                <c:pt idx="365">
                  <c:v>127.1542</c:v>
                </c:pt>
                <c:pt idx="366">
                  <c:v>124.5637</c:v>
                </c:pt>
                <c:pt idx="367">
                  <c:v>169.52860000000001</c:v>
                </c:pt>
                <c:pt idx="368">
                  <c:v>124.9375</c:v>
                </c:pt>
                <c:pt idx="369">
                  <c:v>137.47659999999999</c:v>
                </c:pt>
                <c:pt idx="370">
                  <c:v>160.18299999999999</c:v>
                </c:pt>
                <c:pt idx="371">
                  <c:v>134.0727</c:v>
                </c:pt>
                <c:pt idx="372">
                  <c:v>98.821399999999997</c:v>
                </c:pt>
                <c:pt idx="373">
                  <c:v>167.8175</c:v>
                </c:pt>
                <c:pt idx="374">
                  <c:v>130.9956</c:v>
                </c:pt>
                <c:pt idx="375">
                  <c:v>116.16379999999999</c:v>
                </c:pt>
                <c:pt idx="376">
                  <c:v>149.65469999999999</c:v>
                </c:pt>
                <c:pt idx="377">
                  <c:v>127.4308</c:v>
                </c:pt>
                <c:pt idx="378">
                  <c:v>104.0981</c:v>
                </c:pt>
                <c:pt idx="379">
                  <c:v>138.35980000000001</c:v>
                </c:pt>
                <c:pt idx="380">
                  <c:v>134.14529999999999</c:v>
                </c:pt>
                <c:pt idx="381">
                  <c:v>104.57210000000001</c:v>
                </c:pt>
                <c:pt idx="382">
                  <c:v>152.37780000000001</c:v>
                </c:pt>
                <c:pt idx="383">
                  <c:v>139.70949999999999</c:v>
                </c:pt>
                <c:pt idx="384">
                  <c:v>104.7236</c:v>
                </c:pt>
                <c:pt idx="385">
                  <c:v>155.38990000000001</c:v>
                </c:pt>
                <c:pt idx="386">
                  <c:v>115.91889999999999</c:v>
                </c:pt>
                <c:pt idx="387">
                  <c:v>114.9684</c:v>
                </c:pt>
                <c:pt idx="388">
                  <c:v>159.53710000000001</c:v>
                </c:pt>
                <c:pt idx="389">
                  <c:v>142.464</c:v>
                </c:pt>
                <c:pt idx="390">
                  <c:v>127.14919999999999</c:v>
                </c:pt>
                <c:pt idx="391">
                  <c:v>158.41489999999999</c:v>
                </c:pt>
                <c:pt idx="392">
                  <c:v>104.0518</c:v>
                </c:pt>
                <c:pt idx="393">
                  <c:v>105.34099999999999</c:v>
                </c:pt>
                <c:pt idx="394">
                  <c:v>83.524699999999996</c:v>
                </c:pt>
                <c:pt idx="395">
                  <c:v>123.3623</c:v>
                </c:pt>
                <c:pt idx="396">
                  <c:v>122.0262</c:v>
                </c:pt>
                <c:pt idx="397">
                  <c:v>126.97709999999999</c:v>
                </c:pt>
                <c:pt idx="398">
                  <c:v>125.792</c:v>
                </c:pt>
                <c:pt idx="399">
                  <c:v>131.70419999999999</c:v>
                </c:pt>
                <c:pt idx="400">
                  <c:v>88.455200000000005</c:v>
                </c:pt>
                <c:pt idx="401">
                  <c:v>110.6337</c:v>
                </c:pt>
                <c:pt idx="402">
                  <c:v>102.8807</c:v>
                </c:pt>
                <c:pt idx="403">
                  <c:v>110.3901</c:v>
                </c:pt>
                <c:pt idx="404">
                  <c:v>152.90610000000001</c:v>
                </c:pt>
                <c:pt idx="405">
                  <c:v>127.1087</c:v>
                </c:pt>
                <c:pt idx="406">
                  <c:v>157.48750000000001</c:v>
                </c:pt>
                <c:pt idx="407">
                  <c:v>149.63740000000001</c:v>
                </c:pt>
                <c:pt idx="408">
                  <c:v>122.10590000000001</c:v>
                </c:pt>
                <c:pt idx="409">
                  <c:v>184.60149999999999</c:v>
                </c:pt>
                <c:pt idx="410">
                  <c:v>181.55690000000001</c:v>
                </c:pt>
                <c:pt idx="411">
                  <c:v>154.05160000000001</c:v>
                </c:pt>
                <c:pt idx="412">
                  <c:v>194.82</c:v>
                </c:pt>
                <c:pt idx="413">
                  <c:v>137.98859999999999</c:v>
                </c:pt>
                <c:pt idx="414">
                  <c:v>158.34610000000001</c:v>
                </c:pt>
                <c:pt idx="415">
                  <c:v>192.34950000000001</c:v>
                </c:pt>
                <c:pt idx="416">
                  <c:v>146.68190000000001</c:v>
                </c:pt>
                <c:pt idx="417">
                  <c:v>150.99080000000001</c:v>
                </c:pt>
                <c:pt idx="418">
                  <c:v>189.0968</c:v>
                </c:pt>
                <c:pt idx="419">
                  <c:v>182.2543</c:v>
                </c:pt>
                <c:pt idx="420">
                  <c:v>202.51939999999999</c:v>
                </c:pt>
                <c:pt idx="421">
                  <c:v>201.28270000000001</c:v>
                </c:pt>
                <c:pt idx="422">
                  <c:v>156.8065</c:v>
                </c:pt>
                <c:pt idx="423">
                  <c:v>177.71100000000001</c:v>
                </c:pt>
                <c:pt idx="424">
                  <c:v>178.0966</c:v>
                </c:pt>
                <c:pt idx="425">
                  <c:v>162.702</c:v>
                </c:pt>
                <c:pt idx="426">
                  <c:v>194.9734</c:v>
                </c:pt>
                <c:pt idx="427">
                  <c:v>142.42910000000001</c:v>
                </c:pt>
                <c:pt idx="428">
                  <c:v>157.75960000000001</c:v>
                </c:pt>
                <c:pt idx="429">
                  <c:v>151.43989999999999</c:v>
                </c:pt>
                <c:pt idx="430">
                  <c:v>109.6307</c:v>
                </c:pt>
                <c:pt idx="431">
                  <c:v>149.89400000000001</c:v>
                </c:pt>
                <c:pt idx="432">
                  <c:v>150.34010000000001</c:v>
                </c:pt>
                <c:pt idx="433">
                  <c:v>134.46729999999999</c:v>
                </c:pt>
                <c:pt idx="434">
                  <c:v>182.09559999999999</c:v>
                </c:pt>
                <c:pt idx="435">
                  <c:v>110.6831</c:v>
                </c:pt>
                <c:pt idx="436">
                  <c:v>109.4619</c:v>
                </c:pt>
                <c:pt idx="437">
                  <c:v>119.1314</c:v>
                </c:pt>
                <c:pt idx="438">
                  <c:v>99.713800000000006</c:v>
                </c:pt>
                <c:pt idx="439">
                  <c:v>134.02279999999999</c:v>
                </c:pt>
                <c:pt idx="440">
                  <c:v>131.03030000000001</c:v>
                </c:pt>
                <c:pt idx="441">
                  <c:v>109.9003</c:v>
                </c:pt>
                <c:pt idx="442">
                  <c:v>134.99260000000001</c:v>
                </c:pt>
                <c:pt idx="443">
                  <c:v>122.839</c:v>
                </c:pt>
                <c:pt idx="444">
                  <c:v>100.3044</c:v>
                </c:pt>
                <c:pt idx="445">
                  <c:v>92.975099999999998</c:v>
                </c:pt>
                <c:pt idx="446">
                  <c:v>72.466800000000006</c:v>
                </c:pt>
                <c:pt idx="447">
                  <c:v>71.502200000000002</c:v>
                </c:pt>
                <c:pt idx="448">
                  <c:v>74.929599999999994</c:v>
                </c:pt>
                <c:pt idx="449">
                  <c:v>78.957999999999998</c:v>
                </c:pt>
                <c:pt idx="450">
                  <c:v>63.408700000000003</c:v>
                </c:pt>
                <c:pt idx="451">
                  <c:v>82.603300000000004</c:v>
                </c:pt>
                <c:pt idx="452">
                  <c:v>85.107799999999997</c:v>
                </c:pt>
                <c:pt idx="453">
                  <c:v>74.235200000000006</c:v>
                </c:pt>
                <c:pt idx="454">
                  <c:v>70.944400000000002</c:v>
                </c:pt>
                <c:pt idx="455">
                  <c:v>75.602099999999993</c:v>
                </c:pt>
                <c:pt idx="456">
                  <c:v>91.4726</c:v>
                </c:pt>
                <c:pt idx="457">
                  <c:v>73.281599999999997</c:v>
                </c:pt>
                <c:pt idx="458">
                  <c:v>86.004999999999995</c:v>
                </c:pt>
                <c:pt idx="459">
                  <c:v>92.180400000000006</c:v>
                </c:pt>
                <c:pt idx="460">
                  <c:v>103.9532</c:v>
                </c:pt>
                <c:pt idx="461">
                  <c:v>67.397000000000006</c:v>
                </c:pt>
                <c:pt idx="462">
                  <c:v>85.000200000000007</c:v>
                </c:pt>
                <c:pt idx="463">
                  <c:v>98.820999999999998</c:v>
                </c:pt>
                <c:pt idx="464">
                  <c:v>105.45820000000001</c:v>
                </c:pt>
                <c:pt idx="465">
                  <c:v>118.6664</c:v>
                </c:pt>
                <c:pt idx="466">
                  <c:v>94.760800000000003</c:v>
                </c:pt>
                <c:pt idx="467">
                  <c:v>89.772199999999998</c:v>
                </c:pt>
                <c:pt idx="468">
                  <c:v>86.454800000000006</c:v>
                </c:pt>
                <c:pt idx="469">
                  <c:v>95.7029</c:v>
                </c:pt>
                <c:pt idx="470">
                  <c:v>116.5099</c:v>
                </c:pt>
                <c:pt idx="471">
                  <c:v>104.2243</c:v>
                </c:pt>
                <c:pt idx="472">
                  <c:v>74.1404</c:v>
                </c:pt>
                <c:pt idx="473">
                  <c:v>77.460300000000004</c:v>
                </c:pt>
                <c:pt idx="474">
                  <c:v>113.2337</c:v>
                </c:pt>
                <c:pt idx="475">
                  <c:v>62.923400000000001</c:v>
                </c:pt>
                <c:pt idx="476">
                  <c:v>83.395700000000005</c:v>
                </c:pt>
                <c:pt idx="477">
                  <c:v>63.523099999999999</c:v>
                </c:pt>
                <c:pt idx="478">
                  <c:v>74.512</c:v>
                </c:pt>
                <c:pt idx="479">
                  <c:v>70.808899999999994</c:v>
                </c:pt>
                <c:pt idx="480">
                  <c:v>71.839100000000002</c:v>
                </c:pt>
                <c:pt idx="481">
                  <c:v>104.6281</c:v>
                </c:pt>
                <c:pt idx="482">
                  <c:v>65.951700000000002</c:v>
                </c:pt>
                <c:pt idx="483">
                  <c:v>112.10250000000001</c:v>
                </c:pt>
                <c:pt idx="484">
                  <c:v>138.12880000000001</c:v>
                </c:pt>
                <c:pt idx="485">
                  <c:v>129.4461</c:v>
                </c:pt>
                <c:pt idx="486">
                  <c:v>152.5635</c:v>
                </c:pt>
                <c:pt idx="487">
                  <c:v>161.2449</c:v>
                </c:pt>
                <c:pt idx="488">
                  <c:v>174.7894</c:v>
                </c:pt>
                <c:pt idx="489">
                  <c:v>219.8597</c:v>
                </c:pt>
                <c:pt idx="490">
                  <c:v>184.2569</c:v>
                </c:pt>
                <c:pt idx="491">
                  <c:v>213.6712</c:v>
                </c:pt>
                <c:pt idx="492">
                  <c:v>204.93790000000001</c:v>
                </c:pt>
                <c:pt idx="493">
                  <c:v>228.68350000000001</c:v>
                </c:pt>
                <c:pt idx="494">
                  <c:v>232.05170000000001</c:v>
                </c:pt>
                <c:pt idx="495">
                  <c:v>232.68870000000001</c:v>
                </c:pt>
                <c:pt idx="496">
                  <c:v>187.17689999999999</c:v>
                </c:pt>
                <c:pt idx="497">
                  <c:v>208.72839999999999</c:v>
                </c:pt>
                <c:pt idx="498">
                  <c:v>192.82040000000001</c:v>
                </c:pt>
                <c:pt idx="499">
                  <c:v>199.65289999999999</c:v>
                </c:pt>
                <c:pt idx="500">
                  <c:v>185.5112</c:v>
                </c:pt>
                <c:pt idx="501">
                  <c:v>202.05850000000001</c:v>
                </c:pt>
                <c:pt idx="502">
                  <c:v>233.36279999999999</c:v>
                </c:pt>
                <c:pt idx="503">
                  <c:v>244.7431</c:v>
                </c:pt>
                <c:pt idx="504">
                  <c:v>260.08179999999999</c:v>
                </c:pt>
                <c:pt idx="505">
                  <c:v>236.9675</c:v>
                </c:pt>
                <c:pt idx="506">
                  <c:v>264.70400000000001</c:v>
                </c:pt>
                <c:pt idx="507">
                  <c:v>233.82390000000001</c:v>
                </c:pt>
                <c:pt idx="508">
                  <c:v>244.55410000000001</c:v>
                </c:pt>
                <c:pt idx="509">
                  <c:v>228.34710000000001</c:v>
                </c:pt>
                <c:pt idx="510">
                  <c:v>292.35329999999999</c:v>
                </c:pt>
                <c:pt idx="511">
                  <c:v>288.30739999999997</c:v>
                </c:pt>
                <c:pt idx="512">
                  <c:v>299.87189999999998</c:v>
                </c:pt>
                <c:pt idx="513">
                  <c:v>309.58229999999998</c:v>
                </c:pt>
                <c:pt idx="514">
                  <c:v>261.39569999999998</c:v>
                </c:pt>
                <c:pt idx="515">
                  <c:v>266.77249999999998</c:v>
                </c:pt>
                <c:pt idx="516">
                  <c:v>271.37830000000002</c:v>
                </c:pt>
                <c:pt idx="517">
                  <c:v>232.8022</c:v>
                </c:pt>
                <c:pt idx="518">
                  <c:v>183.21340000000001</c:v>
                </c:pt>
                <c:pt idx="519">
                  <c:v>260.87959999999998</c:v>
                </c:pt>
                <c:pt idx="520">
                  <c:v>265.2543</c:v>
                </c:pt>
                <c:pt idx="521">
                  <c:v>269.45420000000001</c:v>
                </c:pt>
                <c:pt idx="522">
                  <c:v>279.83960000000002</c:v>
                </c:pt>
                <c:pt idx="523">
                  <c:v>229.0916</c:v>
                </c:pt>
                <c:pt idx="524">
                  <c:v>255.00190000000001</c:v>
                </c:pt>
                <c:pt idx="525">
                  <c:v>244.06219999999999</c:v>
                </c:pt>
                <c:pt idx="526">
                  <c:v>188.74090000000001</c:v>
                </c:pt>
                <c:pt idx="527">
                  <c:v>215.64150000000001</c:v>
                </c:pt>
                <c:pt idx="528">
                  <c:v>277.06670000000003</c:v>
                </c:pt>
                <c:pt idx="529">
                  <c:v>188.5522</c:v>
                </c:pt>
                <c:pt idx="530">
                  <c:v>183.46080000000001</c:v>
                </c:pt>
                <c:pt idx="531">
                  <c:v>190.69710000000001</c:v>
                </c:pt>
                <c:pt idx="532">
                  <c:v>176.31720000000001</c:v>
                </c:pt>
                <c:pt idx="533">
                  <c:v>151.29910000000001</c:v>
                </c:pt>
                <c:pt idx="534">
                  <c:v>137.6874</c:v>
                </c:pt>
                <c:pt idx="535">
                  <c:v>180.4873</c:v>
                </c:pt>
                <c:pt idx="536">
                  <c:v>206.05850000000001</c:v>
                </c:pt>
                <c:pt idx="537">
                  <c:v>205.79580000000001</c:v>
                </c:pt>
                <c:pt idx="538">
                  <c:v>156.5752</c:v>
                </c:pt>
                <c:pt idx="539">
                  <c:v>157.75909999999999</c:v>
                </c:pt>
                <c:pt idx="540">
                  <c:v>198.73830000000001</c:v>
                </c:pt>
                <c:pt idx="541">
                  <c:v>163.78399999999999</c:v>
                </c:pt>
                <c:pt idx="542">
                  <c:v>163.15270000000001</c:v>
                </c:pt>
                <c:pt idx="543">
                  <c:v>129.7867</c:v>
                </c:pt>
                <c:pt idx="544">
                  <c:v>117.48</c:v>
                </c:pt>
                <c:pt idx="545">
                  <c:v>143.8723</c:v>
                </c:pt>
                <c:pt idx="546">
                  <c:v>191.70660000000001</c:v>
                </c:pt>
                <c:pt idx="547">
                  <c:v>128.20650000000001</c:v>
                </c:pt>
                <c:pt idx="548">
                  <c:v>126.3865</c:v>
                </c:pt>
                <c:pt idx="549">
                  <c:v>169.22730000000001</c:v>
                </c:pt>
                <c:pt idx="550">
                  <c:v>186.3203</c:v>
                </c:pt>
                <c:pt idx="551">
                  <c:v>150.27860000000001</c:v>
                </c:pt>
                <c:pt idx="552">
                  <c:v>120.5938</c:v>
                </c:pt>
                <c:pt idx="553">
                  <c:v>120.749</c:v>
                </c:pt>
                <c:pt idx="554">
                  <c:v>107.6802</c:v>
                </c:pt>
                <c:pt idx="555">
                  <c:v>136.17070000000001</c:v>
                </c:pt>
                <c:pt idx="556">
                  <c:v>125.94889999999999</c:v>
                </c:pt>
                <c:pt idx="557">
                  <c:v>124.47110000000001</c:v>
                </c:pt>
                <c:pt idx="558">
                  <c:v>120.9761</c:v>
                </c:pt>
                <c:pt idx="559">
                  <c:v>119.2419</c:v>
                </c:pt>
                <c:pt idx="560">
                  <c:v>110.0192</c:v>
                </c:pt>
                <c:pt idx="561">
                  <c:v>127.2726</c:v>
                </c:pt>
                <c:pt idx="562">
                  <c:v>127.9247</c:v>
                </c:pt>
                <c:pt idx="563">
                  <c:v>111.64490000000001</c:v>
                </c:pt>
                <c:pt idx="564">
                  <c:v>103.32599999999999</c:v>
                </c:pt>
                <c:pt idx="565">
                  <c:v>124.56319999999999</c:v>
                </c:pt>
                <c:pt idx="566">
                  <c:v>109.90730000000001</c:v>
                </c:pt>
                <c:pt idx="567">
                  <c:v>141.0574</c:v>
                </c:pt>
                <c:pt idx="568">
                  <c:v>120.4525</c:v>
                </c:pt>
                <c:pt idx="569">
                  <c:v>151.5575</c:v>
                </c:pt>
                <c:pt idx="570">
                  <c:v>151.70670000000001</c:v>
                </c:pt>
                <c:pt idx="571">
                  <c:v>155.5754</c:v>
                </c:pt>
                <c:pt idx="572">
                  <c:v>127.0282</c:v>
                </c:pt>
                <c:pt idx="573">
                  <c:v>116.6944</c:v>
                </c:pt>
                <c:pt idx="574">
                  <c:v>112.9286</c:v>
                </c:pt>
                <c:pt idx="575">
                  <c:v>132.66499999999999</c:v>
                </c:pt>
                <c:pt idx="576">
                  <c:v>132.53919999999999</c:v>
                </c:pt>
                <c:pt idx="577">
                  <c:v>120.48779999999999</c:v>
                </c:pt>
                <c:pt idx="578">
                  <c:v>138.50800000000001</c:v>
                </c:pt>
                <c:pt idx="579">
                  <c:v>133.2433</c:v>
                </c:pt>
                <c:pt idx="580">
                  <c:v>157.03210000000001</c:v>
                </c:pt>
                <c:pt idx="581">
                  <c:v>124.19370000000001</c:v>
                </c:pt>
                <c:pt idx="582">
                  <c:v>141.9436</c:v>
                </c:pt>
                <c:pt idx="583">
                  <c:v>141.29</c:v>
                </c:pt>
                <c:pt idx="584">
                  <c:v>111.5693</c:v>
                </c:pt>
                <c:pt idx="585">
                  <c:v>134.82660000000001</c:v>
                </c:pt>
                <c:pt idx="586">
                  <c:v>138.68549999999999</c:v>
                </c:pt>
                <c:pt idx="587">
                  <c:v>124.88760000000001</c:v>
                </c:pt>
                <c:pt idx="588">
                  <c:v>161.61349999999999</c:v>
                </c:pt>
                <c:pt idx="589">
                  <c:v>110.55929999999999</c:v>
                </c:pt>
                <c:pt idx="590">
                  <c:v>125.5539</c:v>
                </c:pt>
                <c:pt idx="591">
                  <c:v>136.08250000000001</c:v>
                </c:pt>
                <c:pt idx="592">
                  <c:v>82.866500000000002</c:v>
                </c:pt>
                <c:pt idx="593">
                  <c:v>133.2423</c:v>
                </c:pt>
                <c:pt idx="594">
                  <c:v>132.39850000000001</c:v>
                </c:pt>
                <c:pt idx="595">
                  <c:v>95.094499999999996</c:v>
                </c:pt>
                <c:pt idx="596">
                  <c:v>95.912800000000004</c:v>
                </c:pt>
                <c:pt idx="597">
                  <c:v>97.71</c:v>
                </c:pt>
                <c:pt idx="598">
                  <c:v>83.590699999999998</c:v>
                </c:pt>
                <c:pt idx="599">
                  <c:v>80.541200000000003</c:v>
                </c:pt>
                <c:pt idx="600">
                  <c:v>74.087400000000002</c:v>
                </c:pt>
                <c:pt idx="601">
                  <c:v>87.441400000000002</c:v>
                </c:pt>
                <c:pt idx="602">
                  <c:v>85.412300000000002</c:v>
                </c:pt>
                <c:pt idx="603">
                  <c:v>100.946</c:v>
                </c:pt>
                <c:pt idx="604">
                  <c:v>69.729399999999998</c:v>
                </c:pt>
                <c:pt idx="605">
                  <c:v>102.7452</c:v>
                </c:pt>
                <c:pt idx="606">
                  <c:v>91.812899999999999</c:v>
                </c:pt>
                <c:pt idx="607">
                  <c:v>92.429500000000004</c:v>
                </c:pt>
                <c:pt idx="608">
                  <c:v>169.43719999999999</c:v>
                </c:pt>
                <c:pt idx="609">
                  <c:v>209.72030000000001</c:v>
                </c:pt>
                <c:pt idx="610">
                  <c:v>182.19</c:v>
                </c:pt>
                <c:pt idx="611">
                  <c:v>180.82</c:v>
                </c:pt>
                <c:pt idx="612">
                  <c:v>180.58850000000001</c:v>
                </c:pt>
                <c:pt idx="613">
                  <c:v>176.7319</c:v>
                </c:pt>
                <c:pt idx="614">
                  <c:v>166.21209999999999</c:v>
                </c:pt>
                <c:pt idx="615">
                  <c:v>161.36359999999999</c:v>
                </c:pt>
                <c:pt idx="616">
                  <c:v>195.71799999999999</c:v>
                </c:pt>
                <c:pt idx="617">
                  <c:v>176.2911</c:v>
                </c:pt>
                <c:pt idx="618">
                  <c:v>169.04509999999999</c:v>
                </c:pt>
                <c:pt idx="619">
                  <c:v>175.5419</c:v>
                </c:pt>
                <c:pt idx="620">
                  <c:v>196.19640000000001</c:v>
                </c:pt>
                <c:pt idx="621">
                  <c:v>155.04349999999999</c:v>
                </c:pt>
                <c:pt idx="622">
                  <c:v>196.29259999999999</c:v>
                </c:pt>
                <c:pt idx="623">
                  <c:v>180.12479999999999</c:v>
                </c:pt>
                <c:pt idx="624">
                  <c:v>161.85339999999999</c:v>
                </c:pt>
                <c:pt idx="625">
                  <c:v>179.47749999999999</c:v>
                </c:pt>
                <c:pt idx="626">
                  <c:v>199.8021</c:v>
                </c:pt>
                <c:pt idx="627">
                  <c:v>132.3897</c:v>
                </c:pt>
                <c:pt idx="628">
                  <c:v>207.4162</c:v>
                </c:pt>
                <c:pt idx="629">
                  <c:v>187.63470000000001</c:v>
                </c:pt>
                <c:pt idx="630">
                  <c:v>136.64160000000001</c:v>
                </c:pt>
                <c:pt idx="631">
                  <c:v>207.1317</c:v>
                </c:pt>
                <c:pt idx="632">
                  <c:v>126.2017</c:v>
                </c:pt>
                <c:pt idx="633">
                  <c:v>161.8279</c:v>
                </c:pt>
                <c:pt idx="634">
                  <c:v>153.98439999999999</c:v>
                </c:pt>
                <c:pt idx="635">
                  <c:v>99.955799999999996</c:v>
                </c:pt>
                <c:pt idx="636">
                  <c:v>128.7689</c:v>
                </c:pt>
                <c:pt idx="637">
                  <c:v>181.654</c:v>
                </c:pt>
                <c:pt idx="638">
                  <c:v>177.5463</c:v>
                </c:pt>
                <c:pt idx="639">
                  <c:v>195.7337</c:v>
                </c:pt>
                <c:pt idx="640">
                  <c:v>200.39529999999999</c:v>
                </c:pt>
                <c:pt idx="641">
                  <c:v>165.50640000000001</c:v>
                </c:pt>
                <c:pt idx="642">
                  <c:v>200.68109999999999</c:v>
                </c:pt>
                <c:pt idx="643">
                  <c:v>155.11940000000001</c:v>
                </c:pt>
                <c:pt idx="644">
                  <c:v>153.47380000000001</c:v>
                </c:pt>
                <c:pt idx="645">
                  <c:v>159.73990000000001</c:v>
                </c:pt>
                <c:pt idx="646">
                  <c:v>199.20330000000001</c:v>
                </c:pt>
                <c:pt idx="647">
                  <c:v>110.1161</c:v>
                </c:pt>
                <c:pt idx="648">
                  <c:v>138.39709999999999</c:v>
                </c:pt>
                <c:pt idx="649">
                  <c:v>101.9515</c:v>
                </c:pt>
                <c:pt idx="650">
                  <c:v>98.34</c:v>
                </c:pt>
                <c:pt idx="651">
                  <c:v>92.7547</c:v>
                </c:pt>
                <c:pt idx="652">
                  <c:v>63.310499999999998</c:v>
                </c:pt>
                <c:pt idx="653">
                  <c:v>87.019499999999994</c:v>
                </c:pt>
                <c:pt idx="654">
                  <c:v>81.258799999999994</c:v>
                </c:pt>
                <c:pt idx="655">
                  <c:v>74.207400000000007</c:v>
                </c:pt>
                <c:pt idx="656">
                  <c:v>137.66589999999999</c:v>
                </c:pt>
                <c:pt idx="657">
                  <c:v>118.4806</c:v>
                </c:pt>
                <c:pt idx="658">
                  <c:v>73.066599999999994</c:v>
                </c:pt>
                <c:pt idx="659">
                  <c:v>77.966099999999997</c:v>
                </c:pt>
                <c:pt idx="660">
                  <c:v>66.2273</c:v>
                </c:pt>
                <c:pt idx="661">
                  <c:v>59.968499999999999</c:v>
                </c:pt>
                <c:pt idx="662">
                  <c:v>66.141599999999997</c:v>
                </c:pt>
                <c:pt idx="663">
                  <c:v>63.936999999999998</c:v>
                </c:pt>
                <c:pt idx="664">
                  <c:v>56.112499999999997</c:v>
                </c:pt>
                <c:pt idx="665">
                  <c:v>66.592100000000002</c:v>
                </c:pt>
                <c:pt idx="666">
                  <c:v>80.539900000000003</c:v>
                </c:pt>
                <c:pt idx="667">
                  <c:v>72.239900000000006</c:v>
                </c:pt>
                <c:pt idx="668">
                  <c:v>102.74250000000001</c:v>
                </c:pt>
                <c:pt idx="669">
                  <c:v>80.611800000000002</c:v>
                </c:pt>
                <c:pt idx="670">
                  <c:v>87.1173</c:v>
                </c:pt>
                <c:pt idx="671">
                  <c:v>70.915400000000005</c:v>
                </c:pt>
                <c:pt idx="672">
                  <c:v>77.216999999999999</c:v>
                </c:pt>
                <c:pt idx="673">
                  <c:v>99.623900000000006</c:v>
                </c:pt>
                <c:pt idx="674">
                  <c:v>80.676900000000003</c:v>
                </c:pt>
                <c:pt idx="675">
                  <c:v>75.672399999999996</c:v>
                </c:pt>
                <c:pt idx="676">
                  <c:v>69.116799999999998</c:v>
                </c:pt>
                <c:pt idx="677">
                  <c:v>177.89099999999999</c:v>
                </c:pt>
                <c:pt idx="678">
                  <c:v>137.67099999999999</c:v>
                </c:pt>
                <c:pt idx="679">
                  <c:v>134.38890000000001</c:v>
                </c:pt>
                <c:pt idx="680">
                  <c:v>116.2794</c:v>
                </c:pt>
                <c:pt idx="681">
                  <c:v>91.011399999999995</c:v>
                </c:pt>
                <c:pt idx="682">
                  <c:v>107.0307</c:v>
                </c:pt>
                <c:pt idx="683">
                  <c:v>109.196</c:v>
                </c:pt>
                <c:pt idx="684">
                  <c:v>164.79820000000001</c:v>
                </c:pt>
                <c:pt idx="685">
                  <c:v>91.5655</c:v>
                </c:pt>
                <c:pt idx="686">
                  <c:v>91.473500000000001</c:v>
                </c:pt>
                <c:pt idx="687">
                  <c:v>136.5342</c:v>
                </c:pt>
                <c:pt idx="688">
                  <c:v>135.74199999999999</c:v>
                </c:pt>
                <c:pt idx="689">
                  <c:v>98.640900000000002</c:v>
                </c:pt>
                <c:pt idx="690">
                  <c:v>124.477</c:v>
                </c:pt>
                <c:pt idx="691">
                  <c:v>95.066199999999995</c:v>
                </c:pt>
                <c:pt idx="692">
                  <c:v>154.71459999999999</c:v>
                </c:pt>
                <c:pt idx="693">
                  <c:v>109.9251</c:v>
                </c:pt>
                <c:pt idx="694">
                  <c:v>99.456699999999998</c:v>
                </c:pt>
                <c:pt idx="695">
                  <c:v>155.8038</c:v>
                </c:pt>
                <c:pt idx="696">
                  <c:v>145.57490000000001</c:v>
                </c:pt>
                <c:pt idx="697">
                  <c:v>105.4111</c:v>
                </c:pt>
                <c:pt idx="698">
                  <c:v>95.722700000000003</c:v>
                </c:pt>
                <c:pt idx="699">
                  <c:v>152.80279999999999</c:v>
                </c:pt>
                <c:pt idx="700">
                  <c:v>92.592299999999994</c:v>
                </c:pt>
                <c:pt idx="701">
                  <c:v>44.654600000000002</c:v>
                </c:pt>
                <c:pt idx="702">
                  <c:v>93.334299999999999</c:v>
                </c:pt>
                <c:pt idx="703">
                  <c:v>96.9816</c:v>
                </c:pt>
                <c:pt idx="704">
                  <c:v>102.4833</c:v>
                </c:pt>
                <c:pt idx="705">
                  <c:v>109.1872</c:v>
                </c:pt>
                <c:pt idx="706">
                  <c:v>135.76310000000001</c:v>
                </c:pt>
                <c:pt idx="707">
                  <c:v>165.24940000000001</c:v>
                </c:pt>
                <c:pt idx="708">
                  <c:v>132.3502</c:v>
                </c:pt>
                <c:pt idx="709">
                  <c:v>151.5368</c:v>
                </c:pt>
                <c:pt idx="710">
                  <c:v>152.24420000000001</c:v>
                </c:pt>
                <c:pt idx="711">
                  <c:v>150.65299999999999</c:v>
                </c:pt>
                <c:pt idx="712">
                  <c:v>164.91749999999999</c:v>
                </c:pt>
                <c:pt idx="713">
                  <c:v>128.39599999999999</c:v>
                </c:pt>
                <c:pt idx="714">
                  <c:v>153.965</c:v>
                </c:pt>
                <c:pt idx="715">
                  <c:v>129.36080000000001</c:v>
                </c:pt>
                <c:pt idx="716">
                  <c:v>154.2527</c:v>
                </c:pt>
                <c:pt idx="717">
                  <c:v>170.76410000000001</c:v>
                </c:pt>
                <c:pt idx="718">
                  <c:v>130.57310000000001</c:v>
                </c:pt>
                <c:pt idx="719">
                  <c:v>113.5223</c:v>
                </c:pt>
                <c:pt idx="720">
                  <c:v>107.9187</c:v>
                </c:pt>
                <c:pt idx="721">
                  <c:v>110.7936</c:v>
                </c:pt>
                <c:pt idx="722">
                  <c:v>112.0158</c:v>
                </c:pt>
                <c:pt idx="723">
                  <c:v>116.2735</c:v>
                </c:pt>
                <c:pt idx="724">
                  <c:v>110.4341</c:v>
                </c:pt>
                <c:pt idx="725">
                  <c:v>110.968</c:v>
                </c:pt>
                <c:pt idx="726">
                  <c:v>110.30710000000001</c:v>
                </c:pt>
                <c:pt idx="727">
                  <c:v>112.7959</c:v>
                </c:pt>
                <c:pt idx="728">
                  <c:v>109.3334</c:v>
                </c:pt>
                <c:pt idx="729">
                  <c:v>107.5193</c:v>
                </c:pt>
                <c:pt idx="730">
                  <c:v>105.4134</c:v>
                </c:pt>
                <c:pt idx="731">
                  <c:v>108.2012</c:v>
                </c:pt>
                <c:pt idx="732">
                  <c:v>104.4401</c:v>
                </c:pt>
                <c:pt idx="733">
                  <c:v>65.093000000000004</c:v>
                </c:pt>
                <c:pt idx="734">
                  <c:v>62.118000000000002</c:v>
                </c:pt>
                <c:pt idx="735">
                  <c:v>79.398700000000005</c:v>
                </c:pt>
                <c:pt idx="736">
                  <c:v>75.437700000000007</c:v>
                </c:pt>
                <c:pt idx="737">
                  <c:v>87.523499999999999</c:v>
                </c:pt>
                <c:pt idx="738">
                  <c:v>88.2333</c:v>
                </c:pt>
                <c:pt idx="739">
                  <c:v>88.591300000000004</c:v>
                </c:pt>
                <c:pt idx="740">
                  <c:v>87.717600000000004</c:v>
                </c:pt>
                <c:pt idx="741">
                  <c:v>84.917500000000004</c:v>
                </c:pt>
                <c:pt idx="742">
                  <c:v>94.2774</c:v>
                </c:pt>
                <c:pt idx="743">
                  <c:v>98.586500000000001</c:v>
                </c:pt>
                <c:pt idx="744">
                  <c:v>66.266300000000001</c:v>
                </c:pt>
                <c:pt idx="745">
                  <c:v>130.99770000000001</c:v>
                </c:pt>
                <c:pt idx="746">
                  <c:v>156.94110000000001</c:v>
                </c:pt>
                <c:pt idx="747">
                  <c:v>152.17779999999999</c:v>
                </c:pt>
                <c:pt idx="748">
                  <c:v>159.88130000000001</c:v>
                </c:pt>
                <c:pt idx="749">
                  <c:v>136.7226</c:v>
                </c:pt>
                <c:pt idx="750">
                  <c:v>93.589399999999998</c:v>
                </c:pt>
                <c:pt idx="751">
                  <c:v>159.40719999999999</c:v>
                </c:pt>
                <c:pt idx="752">
                  <c:v>158.29429999999999</c:v>
                </c:pt>
                <c:pt idx="753">
                  <c:v>150.53630000000001</c:v>
                </c:pt>
                <c:pt idx="754">
                  <c:v>152.73820000000001</c:v>
                </c:pt>
                <c:pt idx="755">
                  <c:v>186.86349999999999</c:v>
                </c:pt>
                <c:pt idx="756">
                  <c:v>179.2851</c:v>
                </c:pt>
                <c:pt idx="757">
                  <c:v>148.56129999999999</c:v>
                </c:pt>
                <c:pt idx="758">
                  <c:v>177.13380000000001</c:v>
                </c:pt>
                <c:pt idx="759">
                  <c:v>116.4913</c:v>
                </c:pt>
                <c:pt idx="760">
                  <c:v>147.05789999999999</c:v>
                </c:pt>
                <c:pt idx="761">
                  <c:v>143.57259999999999</c:v>
                </c:pt>
                <c:pt idx="762">
                  <c:v>142.06039999999999</c:v>
                </c:pt>
                <c:pt idx="763">
                  <c:v>134.53540000000001</c:v>
                </c:pt>
                <c:pt idx="764">
                  <c:v>123.27</c:v>
                </c:pt>
                <c:pt idx="765">
                  <c:v>122.70780000000001</c:v>
                </c:pt>
                <c:pt idx="766">
                  <c:v>115.12439999999999</c:v>
                </c:pt>
                <c:pt idx="767">
                  <c:v>111.2504</c:v>
                </c:pt>
                <c:pt idx="768">
                  <c:v>131.27950000000001</c:v>
                </c:pt>
                <c:pt idx="769">
                  <c:v>160.82669999999999</c:v>
                </c:pt>
                <c:pt idx="770">
                  <c:v>120.2466</c:v>
                </c:pt>
                <c:pt idx="771">
                  <c:v>119.041</c:v>
                </c:pt>
                <c:pt idx="772">
                  <c:v>125.05159999999999</c:v>
                </c:pt>
                <c:pt idx="773">
                  <c:v>99.751400000000004</c:v>
                </c:pt>
                <c:pt idx="774">
                  <c:v>105.1645</c:v>
                </c:pt>
                <c:pt idx="775">
                  <c:v>103.1263</c:v>
                </c:pt>
                <c:pt idx="776">
                  <c:v>98.3095</c:v>
                </c:pt>
                <c:pt idx="777">
                  <c:v>91.796899999999994</c:v>
                </c:pt>
                <c:pt idx="778">
                  <c:v>91.456599999999995</c:v>
                </c:pt>
                <c:pt idx="779">
                  <c:v>101.0086</c:v>
                </c:pt>
                <c:pt idx="780">
                  <c:v>82.702699999999993</c:v>
                </c:pt>
                <c:pt idx="781">
                  <c:v>84.130399999999995</c:v>
                </c:pt>
                <c:pt idx="782">
                  <c:v>102.21210000000001</c:v>
                </c:pt>
                <c:pt idx="783">
                  <c:v>100.03579999999999</c:v>
                </c:pt>
                <c:pt idx="784">
                  <c:v>62.436900000000001</c:v>
                </c:pt>
                <c:pt idx="785">
                  <c:v>88.501499999999993</c:v>
                </c:pt>
                <c:pt idx="786">
                  <c:v>94.224599999999995</c:v>
                </c:pt>
                <c:pt idx="787">
                  <c:v>57.030700000000003</c:v>
                </c:pt>
                <c:pt idx="788">
                  <c:v>123.0577</c:v>
                </c:pt>
                <c:pt idx="789">
                  <c:v>117.81570000000001</c:v>
                </c:pt>
                <c:pt idx="790">
                  <c:v>89.517399999999995</c:v>
                </c:pt>
                <c:pt idx="791">
                  <c:v>119.104</c:v>
                </c:pt>
                <c:pt idx="792">
                  <c:v>115.6623</c:v>
                </c:pt>
                <c:pt idx="793">
                  <c:v>68.721199999999996</c:v>
                </c:pt>
                <c:pt idx="794">
                  <c:v>104.2723</c:v>
                </c:pt>
                <c:pt idx="795">
                  <c:v>97.562100000000001</c:v>
                </c:pt>
                <c:pt idx="796">
                  <c:v>62.835500000000003</c:v>
                </c:pt>
                <c:pt idx="797">
                  <c:v>100.80710000000001</c:v>
                </c:pt>
                <c:pt idx="798">
                  <c:v>100.78189999999999</c:v>
                </c:pt>
                <c:pt idx="799">
                  <c:v>66.991</c:v>
                </c:pt>
                <c:pt idx="800">
                  <c:v>91.337500000000006</c:v>
                </c:pt>
                <c:pt idx="801">
                  <c:v>94.086100000000002</c:v>
                </c:pt>
                <c:pt idx="802">
                  <c:v>58.157800000000002</c:v>
                </c:pt>
                <c:pt idx="803">
                  <c:v>100.71339999999999</c:v>
                </c:pt>
                <c:pt idx="804">
                  <c:v>97.676500000000004</c:v>
                </c:pt>
                <c:pt idx="805">
                  <c:v>56.491399999999999</c:v>
                </c:pt>
                <c:pt idx="806">
                  <c:v>84.146299999999997</c:v>
                </c:pt>
                <c:pt idx="807">
                  <c:v>46.3765</c:v>
                </c:pt>
                <c:pt idx="808">
                  <c:v>40.783499999999997</c:v>
                </c:pt>
                <c:pt idx="809">
                  <c:v>44.646500000000003</c:v>
                </c:pt>
                <c:pt idx="810">
                  <c:v>67.253100000000003</c:v>
                </c:pt>
                <c:pt idx="811">
                  <c:v>49.376199999999997</c:v>
                </c:pt>
                <c:pt idx="812">
                  <c:v>49.414400000000001</c:v>
                </c:pt>
                <c:pt idx="813">
                  <c:v>44.833100000000002</c:v>
                </c:pt>
                <c:pt idx="814">
                  <c:v>48.479300000000002</c:v>
                </c:pt>
                <c:pt idx="815">
                  <c:v>63.400500000000001</c:v>
                </c:pt>
                <c:pt idx="816">
                  <c:v>65.019000000000005</c:v>
                </c:pt>
                <c:pt idx="817">
                  <c:v>56.037399999999998</c:v>
                </c:pt>
                <c:pt idx="818">
                  <c:v>76.220699999999994</c:v>
                </c:pt>
                <c:pt idx="819">
                  <c:v>55.405799999999999</c:v>
                </c:pt>
                <c:pt idx="820">
                  <c:v>65.313800000000001</c:v>
                </c:pt>
                <c:pt idx="821">
                  <c:v>84.8917</c:v>
                </c:pt>
                <c:pt idx="822">
                  <c:v>59.232900000000001</c:v>
                </c:pt>
                <c:pt idx="823">
                  <c:v>52.615699999999997</c:v>
                </c:pt>
                <c:pt idx="824">
                  <c:v>71.874499999999998</c:v>
                </c:pt>
                <c:pt idx="825">
                  <c:v>43.911999999999999</c:v>
                </c:pt>
                <c:pt idx="826">
                  <c:v>38.395000000000003</c:v>
                </c:pt>
                <c:pt idx="827">
                  <c:v>39.923200000000001</c:v>
                </c:pt>
                <c:pt idx="828">
                  <c:v>38.276800000000001</c:v>
                </c:pt>
                <c:pt idx="829">
                  <c:v>34.844099999999997</c:v>
                </c:pt>
                <c:pt idx="830">
                  <c:v>62.450499999999998</c:v>
                </c:pt>
                <c:pt idx="831">
                  <c:v>35.432200000000002</c:v>
                </c:pt>
                <c:pt idx="832">
                  <c:v>36.510100000000001</c:v>
                </c:pt>
                <c:pt idx="833">
                  <c:v>56.382899999999999</c:v>
                </c:pt>
                <c:pt idx="834">
                  <c:v>42.304600000000001</c:v>
                </c:pt>
                <c:pt idx="835">
                  <c:v>69.953400000000002</c:v>
                </c:pt>
                <c:pt idx="836">
                  <c:v>35.402700000000003</c:v>
                </c:pt>
                <c:pt idx="837">
                  <c:v>47.750399999999999</c:v>
                </c:pt>
                <c:pt idx="838">
                  <c:v>30.872599999999998</c:v>
                </c:pt>
                <c:pt idx="839">
                  <c:v>52.688200000000002</c:v>
                </c:pt>
                <c:pt idx="840">
                  <c:v>34.1252</c:v>
                </c:pt>
                <c:pt idx="841">
                  <c:v>31.9785</c:v>
                </c:pt>
                <c:pt idx="842">
                  <c:v>55.063899999999997</c:v>
                </c:pt>
                <c:pt idx="843">
                  <c:v>37.9163</c:v>
                </c:pt>
                <c:pt idx="844">
                  <c:v>44.729799999999997</c:v>
                </c:pt>
                <c:pt idx="845">
                  <c:v>57.850700000000003</c:v>
                </c:pt>
                <c:pt idx="846">
                  <c:v>33.488599999999998</c:v>
                </c:pt>
                <c:pt idx="847">
                  <c:v>52.043199999999999</c:v>
                </c:pt>
                <c:pt idx="848">
                  <c:v>32.766599999999997</c:v>
                </c:pt>
                <c:pt idx="849">
                  <c:v>50.880099999999999</c:v>
                </c:pt>
                <c:pt idx="850">
                  <c:v>31.570799999999998</c:v>
                </c:pt>
                <c:pt idx="851">
                  <c:v>51.661799999999999</c:v>
                </c:pt>
                <c:pt idx="852">
                  <c:v>34.947400000000002</c:v>
                </c:pt>
                <c:pt idx="853">
                  <c:v>50.7547</c:v>
                </c:pt>
                <c:pt idx="854">
                  <c:v>57.313099999999999</c:v>
                </c:pt>
                <c:pt idx="855">
                  <c:v>36.147399999999998</c:v>
                </c:pt>
                <c:pt idx="856">
                  <c:v>50.739100000000001</c:v>
                </c:pt>
                <c:pt idx="857">
                  <c:v>35.26</c:v>
                </c:pt>
                <c:pt idx="858">
                  <c:v>43.296799999999998</c:v>
                </c:pt>
                <c:pt idx="859">
                  <c:v>35.924100000000003</c:v>
                </c:pt>
                <c:pt idx="860">
                  <c:v>62.987000000000002</c:v>
                </c:pt>
                <c:pt idx="861">
                  <c:v>33.7742</c:v>
                </c:pt>
                <c:pt idx="862">
                  <c:v>45.787500000000001</c:v>
                </c:pt>
                <c:pt idx="863">
                  <c:v>63.155900000000003</c:v>
                </c:pt>
                <c:pt idx="864">
                  <c:v>28.8918</c:v>
                </c:pt>
                <c:pt idx="865">
                  <c:v>47.368200000000002</c:v>
                </c:pt>
                <c:pt idx="866">
                  <c:v>30.180499999999999</c:v>
                </c:pt>
                <c:pt idx="867">
                  <c:v>63.533000000000001</c:v>
                </c:pt>
                <c:pt idx="868">
                  <c:v>29.344999999999999</c:v>
                </c:pt>
                <c:pt idx="869">
                  <c:v>31.1828</c:v>
                </c:pt>
                <c:pt idx="870">
                  <c:v>39.295999999999999</c:v>
                </c:pt>
                <c:pt idx="871">
                  <c:v>29.0532</c:v>
                </c:pt>
                <c:pt idx="872">
                  <c:v>55.590899999999998</c:v>
                </c:pt>
                <c:pt idx="873">
                  <c:v>39.810600000000001</c:v>
                </c:pt>
                <c:pt idx="874">
                  <c:v>28.687799999999999</c:v>
                </c:pt>
                <c:pt idx="875">
                  <c:v>58.823599999999999</c:v>
                </c:pt>
                <c:pt idx="876">
                  <c:v>30.667000000000002</c:v>
                </c:pt>
                <c:pt idx="877">
                  <c:v>31.589200000000002</c:v>
                </c:pt>
                <c:pt idx="878">
                  <c:v>38.444699999999997</c:v>
                </c:pt>
                <c:pt idx="879">
                  <c:v>51.648099999999999</c:v>
                </c:pt>
                <c:pt idx="880">
                  <c:v>30.2774</c:v>
                </c:pt>
                <c:pt idx="881">
                  <c:v>30.0549</c:v>
                </c:pt>
                <c:pt idx="882">
                  <c:v>34.437199999999997</c:v>
                </c:pt>
                <c:pt idx="883">
                  <c:v>50.108400000000003</c:v>
                </c:pt>
                <c:pt idx="884">
                  <c:v>28.683700000000002</c:v>
                </c:pt>
                <c:pt idx="885">
                  <c:v>37.874699999999997</c:v>
                </c:pt>
                <c:pt idx="886">
                  <c:v>46.659500000000001</c:v>
                </c:pt>
                <c:pt idx="887">
                  <c:v>31.037700000000001</c:v>
                </c:pt>
                <c:pt idx="888">
                  <c:v>57.314599999999999</c:v>
                </c:pt>
                <c:pt idx="889">
                  <c:v>35.410699999999999</c:v>
                </c:pt>
                <c:pt idx="890">
                  <c:v>37.217700000000001</c:v>
                </c:pt>
                <c:pt idx="891">
                  <c:v>41.670699999999997</c:v>
                </c:pt>
                <c:pt idx="892">
                  <c:v>32.052399999999999</c:v>
                </c:pt>
                <c:pt idx="893">
                  <c:v>45.711500000000001</c:v>
                </c:pt>
                <c:pt idx="894">
                  <c:v>34.444299999999998</c:v>
                </c:pt>
                <c:pt idx="895">
                  <c:v>35.781399999999998</c:v>
                </c:pt>
                <c:pt idx="896">
                  <c:v>69.033500000000004</c:v>
                </c:pt>
                <c:pt idx="897">
                  <c:v>33.631799999999998</c:v>
                </c:pt>
                <c:pt idx="898">
                  <c:v>27.637799999999999</c:v>
                </c:pt>
                <c:pt idx="899">
                  <c:v>28.8552</c:v>
                </c:pt>
                <c:pt idx="900">
                  <c:v>47.295499999999997</c:v>
                </c:pt>
                <c:pt idx="901">
                  <c:v>51.709099999999999</c:v>
                </c:pt>
                <c:pt idx="902">
                  <c:v>38.337499999999999</c:v>
                </c:pt>
                <c:pt idx="903">
                  <c:v>46.760300000000001</c:v>
                </c:pt>
                <c:pt idx="904">
                  <c:v>39.326799999999999</c:v>
                </c:pt>
                <c:pt idx="905">
                  <c:v>46.773299999999999</c:v>
                </c:pt>
                <c:pt idx="906">
                  <c:v>32.958500000000001</c:v>
                </c:pt>
                <c:pt idx="907">
                  <c:v>27.409300000000002</c:v>
                </c:pt>
                <c:pt idx="908">
                  <c:v>59.222900000000003</c:v>
                </c:pt>
                <c:pt idx="909">
                  <c:v>29.296099999999999</c:v>
                </c:pt>
                <c:pt idx="910">
                  <c:v>45.811399999999999</c:v>
                </c:pt>
                <c:pt idx="911">
                  <c:v>45.809199999999997</c:v>
                </c:pt>
                <c:pt idx="912">
                  <c:v>37.979700000000001</c:v>
                </c:pt>
                <c:pt idx="913">
                  <c:v>37.077300000000001</c:v>
                </c:pt>
                <c:pt idx="914">
                  <c:v>56.866599999999998</c:v>
                </c:pt>
                <c:pt idx="915">
                  <c:v>28.749400000000001</c:v>
                </c:pt>
                <c:pt idx="916">
                  <c:v>27.1676</c:v>
                </c:pt>
                <c:pt idx="917">
                  <c:v>54.724200000000003</c:v>
                </c:pt>
                <c:pt idx="918">
                  <c:v>28.5747</c:v>
                </c:pt>
                <c:pt idx="919">
                  <c:v>28.8508</c:v>
                </c:pt>
                <c:pt idx="920">
                  <c:v>36.561599999999999</c:v>
                </c:pt>
                <c:pt idx="921">
                  <c:v>59.126899999999999</c:v>
                </c:pt>
                <c:pt idx="922">
                  <c:v>38.775700000000001</c:v>
                </c:pt>
                <c:pt idx="923">
                  <c:v>29.114599999999999</c:v>
                </c:pt>
                <c:pt idx="924">
                  <c:v>31.366199999999999</c:v>
                </c:pt>
                <c:pt idx="925">
                  <c:v>30.210999999999999</c:v>
                </c:pt>
                <c:pt idx="926">
                  <c:v>54.734200000000001</c:v>
                </c:pt>
                <c:pt idx="927">
                  <c:v>29.1572</c:v>
                </c:pt>
                <c:pt idx="928">
                  <c:v>28.994299999999999</c:v>
                </c:pt>
                <c:pt idx="929">
                  <c:v>53.034999999999997</c:v>
                </c:pt>
                <c:pt idx="930">
                  <c:v>31.484500000000001</c:v>
                </c:pt>
                <c:pt idx="931">
                  <c:v>43.551699999999997</c:v>
                </c:pt>
                <c:pt idx="932">
                  <c:v>54.1464</c:v>
                </c:pt>
                <c:pt idx="933">
                  <c:v>31.8172</c:v>
                </c:pt>
                <c:pt idx="934">
                  <c:v>37.485500000000002</c:v>
                </c:pt>
                <c:pt idx="935">
                  <c:v>60.337800000000001</c:v>
                </c:pt>
                <c:pt idx="936">
                  <c:v>30.939699999999998</c:v>
                </c:pt>
                <c:pt idx="937">
                  <c:v>29.329499999999999</c:v>
                </c:pt>
                <c:pt idx="938">
                  <c:v>29.561699999999998</c:v>
                </c:pt>
                <c:pt idx="939">
                  <c:v>35.649700000000003</c:v>
                </c:pt>
                <c:pt idx="940">
                  <c:v>60.279200000000003</c:v>
                </c:pt>
                <c:pt idx="941">
                  <c:v>35.839799999999997</c:v>
                </c:pt>
                <c:pt idx="942">
                  <c:v>38.9133</c:v>
                </c:pt>
                <c:pt idx="943">
                  <c:v>35.692700000000002</c:v>
                </c:pt>
                <c:pt idx="944">
                  <c:v>49.607700000000001</c:v>
                </c:pt>
                <c:pt idx="945">
                  <c:v>28.4328</c:v>
                </c:pt>
                <c:pt idx="946">
                  <c:v>49.169600000000003</c:v>
                </c:pt>
                <c:pt idx="947">
                  <c:v>27.755600000000001</c:v>
                </c:pt>
                <c:pt idx="948">
                  <c:v>43.594900000000003</c:v>
                </c:pt>
                <c:pt idx="949">
                  <c:v>38.1265</c:v>
                </c:pt>
                <c:pt idx="950">
                  <c:v>33.630200000000002</c:v>
                </c:pt>
                <c:pt idx="951">
                  <c:v>69.186300000000003</c:v>
                </c:pt>
                <c:pt idx="952">
                  <c:v>33.229300000000002</c:v>
                </c:pt>
                <c:pt idx="953">
                  <c:v>27.451899999999998</c:v>
                </c:pt>
                <c:pt idx="954">
                  <c:v>34.108699999999999</c:v>
                </c:pt>
                <c:pt idx="955">
                  <c:v>31.6419</c:v>
                </c:pt>
                <c:pt idx="956">
                  <c:v>28.871500000000001</c:v>
                </c:pt>
                <c:pt idx="957">
                  <c:v>29.300699999999999</c:v>
                </c:pt>
                <c:pt idx="958">
                  <c:v>42.531799999999997</c:v>
                </c:pt>
                <c:pt idx="959">
                  <c:v>31.197399999999998</c:v>
                </c:pt>
                <c:pt idx="960">
                  <c:v>50.605400000000003</c:v>
                </c:pt>
                <c:pt idx="961">
                  <c:v>33.935200000000002</c:v>
                </c:pt>
                <c:pt idx="962">
                  <c:v>33.709099999999999</c:v>
                </c:pt>
                <c:pt idx="963">
                  <c:v>28.457999999999998</c:v>
                </c:pt>
                <c:pt idx="964">
                  <c:v>61.7545</c:v>
                </c:pt>
                <c:pt idx="965">
                  <c:v>31.589700000000001</c:v>
                </c:pt>
                <c:pt idx="966">
                  <c:v>28.222200000000001</c:v>
                </c:pt>
                <c:pt idx="967">
                  <c:v>27.782299999999999</c:v>
                </c:pt>
                <c:pt idx="968">
                  <c:v>57.599299999999999</c:v>
                </c:pt>
                <c:pt idx="969">
                  <c:v>31.025500000000001</c:v>
                </c:pt>
                <c:pt idx="970">
                  <c:v>33.172400000000003</c:v>
                </c:pt>
                <c:pt idx="971">
                  <c:v>33.477499999999999</c:v>
                </c:pt>
                <c:pt idx="972">
                  <c:v>28.011600000000001</c:v>
                </c:pt>
                <c:pt idx="973">
                  <c:v>28.523399999999999</c:v>
                </c:pt>
                <c:pt idx="974">
                  <c:v>46.535800000000002</c:v>
                </c:pt>
                <c:pt idx="975">
                  <c:v>35.192100000000003</c:v>
                </c:pt>
                <c:pt idx="976">
                  <c:v>37.590000000000003</c:v>
                </c:pt>
                <c:pt idx="977">
                  <c:v>42.696399999999997</c:v>
                </c:pt>
                <c:pt idx="978">
                  <c:v>34.895299999999999</c:v>
                </c:pt>
                <c:pt idx="979">
                  <c:v>52.823300000000003</c:v>
                </c:pt>
                <c:pt idx="980">
                  <c:v>36.018300000000004</c:v>
                </c:pt>
                <c:pt idx="981">
                  <c:v>61.933799999999998</c:v>
                </c:pt>
                <c:pt idx="982">
                  <c:v>29.210799999999999</c:v>
                </c:pt>
                <c:pt idx="983">
                  <c:v>29.2029</c:v>
                </c:pt>
                <c:pt idx="984">
                  <c:v>30.818999999999999</c:v>
                </c:pt>
                <c:pt idx="985">
                  <c:v>29.1082</c:v>
                </c:pt>
                <c:pt idx="986">
                  <c:v>49.284500000000001</c:v>
                </c:pt>
                <c:pt idx="987">
                  <c:v>28.063800000000001</c:v>
                </c:pt>
                <c:pt idx="988">
                  <c:v>42.337699999999998</c:v>
                </c:pt>
                <c:pt idx="989">
                  <c:v>55.7226</c:v>
                </c:pt>
                <c:pt idx="990">
                  <c:v>33.315399999999997</c:v>
                </c:pt>
                <c:pt idx="991">
                  <c:v>33.6875</c:v>
                </c:pt>
                <c:pt idx="992">
                  <c:v>29.196999999999999</c:v>
                </c:pt>
                <c:pt idx="993">
                  <c:v>55.017200000000003</c:v>
                </c:pt>
                <c:pt idx="994">
                  <c:v>29.713000000000001</c:v>
                </c:pt>
                <c:pt idx="995">
                  <c:v>29.9588</c:v>
                </c:pt>
                <c:pt idx="996">
                  <c:v>42.536799999999999</c:v>
                </c:pt>
                <c:pt idx="997">
                  <c:v>40.4878</c:v>
                </c:pt>
                <c:pt idx="998">
                  <c:v>49.482799999999997</c:v>
                </c:pt>
                <c:pt idx="999">
                  <c:v>36.652500000000003</c:v>
                </c:pt>
                <c:pt idx="1000">
                  <c:v>39.854300000000002</c:v>
                </c:pt>
                <c:pt idx="1001">
                  <c:v>61.111400000000003</c:v>
                </c:pt>
                <c:pt idx="1002">
                  <c:v>49.674900000000001</c:v>
                </c:pt>
                <c:pt idx="1003">
                  <c:v>59.5899</c:v>
                </c:pt>
                <c:pt idx="1004">
                  <c:v>45.856299999999997</c:v>
                </c:pt>
                <c:pt idx="1005">
                  <c:v>60.366</c:v>
                </c:pt>
                <c:pt idx="1006">
                  <c:v>42.395499999999998</c:v>
                </c:pt>
                <c:pt idx="1007">
                  <c:v>65.896299999999997</c:v>
                </c:pt>
                <c:pt idx="1008">
                  <c:v>45.436799999999998</c:v>
                </c:pt>
                <c:pt idx="1009">
                  <c:v>76.158900000000003</c:v>
                </c:pt>
                <c:pt idx="1010">
                  <c:v>47.291800000000002</c:v>
                </c:pt>
                <c:pt idx="1011">
                  <c:v>43.844799999999999</c:v>
                </c:pt>
                <c:pt idx="1012">
                  <c:v>42.079300000000003</c:v>
                </c:pt>
                <c:pt idx="1013">
                  <c:v>61.0642</c:v>
                </c:pt>
                <c:pt idx="1014">
                  <c:v>73.727000000000004</c:v>
                </c:pt>
                <c:pt idx="1015">
                  <c:v>41.5672</c:v>
                </c:pt>
                <c:pt idx="1016">
                  <c:v>41.838500000000003</c:v>
                </c:pt>
                <c:pt idx="1017">
                  <c:v>59.826799999999999</c:v>
                </c:pt>
                <c:pt idx="1018">
                  <c:v>48.827800000000003</c:v>
                </c:pt>
                <c:pt idx="1019">
                  <c:v>37.303100000000001</c:v>
                </c:pt>
                <c:pt idx="1020">
                  <c:v>39.997</c:v>
                </c:pt>
                <c:pt idx="1021">
                  <c:v>49.002600000000001</c:v>
                </c:pt>
                <c:pt idx="1022">
                  <c:v>44.357900000000001</c:v>
                </c:pt>
                <c:pt idx="1023">
                  <c:v>60.110799999999998</c:v>
                </c:pt>
                <c:pt idx="1024">
                  <c:v>47.881700000000002</c:v>
                </c:pt>
                <c:pt idx="1025">
                  <c:v>34.4803</c:v>
                </c:pt>
                <c:pt idx="1026">
                  <c:v>49.519399999999997</c:v>
                </c:pt>
                <c:pt idx="1027">
                  <c:v>56.520899999999997</c:v>
                </c:pt>
                <c:pt idx="1028">
                  <c:v>47.512</c:v>
                </c:pt>
                <c:pt idx="1029">
                  <c:v>75.329400000000007</c:v>
                </c:pt>
                <c:pt idx="1030">
                  <c:v>46.001899999999999</c:v>
                </c:pt>
                <c:pt idx="1031">
                  <c:v>52.739899999999999</c:v>
                </c:pt>
                <c:pt idx="1032">
                  <c:v>58.178400000000003</c:v>
                </c:pt>
                <c:pt idx="1033">
                  <c:v>52.744999999999997</c:v>
                </c:pt>
                <c:pt idx="1034">
                  <c:v>33.744799999999998</c:v>
                </c:pt>
                <c:pt idx="1035">
                  <c:v>58.430599999999998</c:v>
                </c:pt>
                <c:pt idx="1036">
                  <c:v>31.9039</c:v>
                </c:pt>
                <c:pt idx="1037">
                  <c:v>34.037599999999998</c:v>
                </c:pt>
                <c:pt idx="1038">
                  <c:v>69.121300000000005</c:v>
                </c:pt>
                <c:pt idx="1039">
                  <c:v>44.261800000000001</c:v>
                </c:pt>
                <c:pt idx="1040">
                  <c:v>31.837299999999999</c:v>
                </c:pt>
                <c:pt idx="1041">
                  <c:v>38.968000000000004</c:v>
                </c:pt>
                <c:pt idx="1042">
                  <c:v>45.341700000000003</c:v>
                </c:pt>
                <c:pt idx="1043">
                  <c:v>32.829700000000003</c:v>
                </c:pt>
                <c:pt idx="1044">
                  <c:v>74.646500000000003</c:v>
                </c:pt>
                <c:pt idx="1045">
                  <c:v>36.331499999999998</c:v>
                </c:pt>
                <c:pt idx="1046">
                  <c:v>35.447200000000002</c:v>
                </c:pt>
                <c:pt idx="1047">
                  <c:v>42.213200000000001</c:v>
                </c:pt>
                <c:pt idx="1048">
                  <c:v>46.722799999999999</c:v>
                </c:pt>
                <c:pt idx="1049">
                  <c:v>83.195099999999996</c:v>
                </c:pt>
                <c:pt idx="1050">
                  <c:v>51.8324</c:v>
                </c:pt>
                <c:pt idx="1051">
                  <c:v>48.000799999999998</c:v>
                </c:pt>
                <c:pt idx="1052">
                  <c:v>56.652200000000001</c:v>
                </c:pt>
                <c:pt idx="1053">
                  <c:v>49.445999999999998</c:v>
                </c:pt>
                <c:pt idx="1054">
                  <c:v>53.941200000000002</c:v>
                </c:pt>
                <c:pt idx="1055">
                  <c:v>48.6449</c:v>
                </c:pt>
                <c:pt idx="1056">
                  <c:v>82.997100000000003</c:v>
                </c:pt>
                <c:pt idx="1057">
                  <c:v>62.094000000000001</c:v>
                </c:pt>
                <c:pt idx="1058">
                  <c:v>67.188299999999998</c:v>
                </c:pt>
                <c:pt idx="1059">
                  <c:v>51.694699999999997</c:v>
                </c:pt>
                <c:pt idx="1060">
                  <c:v>48.701900000000002</c:v>
                </c:pt>
                <c:pt idx="1061">
                  <c:v>58.520200000000003</c:v>
                </c:pt>
                <c:pt idx="1062">
                  <c:v>47.270800000000001</c:v>
                </c:pt>
                <c:pt idx="1063">
                  <c:v>61.349299999999999</c:v>
                </c:pt>
                <c:pt idx="1064">
                  <c:v>53.1646</c:v>
                </c:pt>
                <c:pt idx="1065">
                  <c:v>67.594899999999996</c:v>
                </c:pt>
                <c:pt idx="1066">
                  <c:v>68.815700000000007</c:v>
                </c:pt>
                <c:pt idx="1067">
                  <c:v>52.489199999999997</c:v>
                </c:pt>
                <c:pt idx="1068">
                  <c:v>53.749899999999997</c:v>
                </c:pt>
                <c:pt idx="1069">
                  <c:v>46.967500000000001</c:v>
                </c:pt>
                <c:pt idx="1070">
                  <c:v>60.203299999999999</c:v>
                </c:pt>
                <c:pt idx="1071">
                  <c:v>47.964100000000002</c:v>
                </c:pt>
                <c:pt idx="1072">
                  <c:v>74.331800000000001</c:v>
                </c:pt>
                <c:pt idx="1073">
                  <c:v>38.612200000000001</c:v>
                </c:pt>
                <c:pt idx="1074">
                  <c:v>38.766500000000001</c:v>
                </c:pt>
                <c:pt idx="1075">
                  <c:v>40.671599999999998</c:v>
                </c:pt>
                <c:pt idx="1076">
                  <c:v>55.415999999999997</c:v>
                </c:pt>
                <c:pt idx="1077">
                  <c:v>78.118200000000002</c:v>
                </c:pt>
                <c:pt idx="1078">
                  <c:v>49.467599999999997</c:v>
                </c:pt>
                <c:pt idx="1079">
                  <c:v>55.690899999999999</c:v>
                </c:pt>
                <c:pt idx="1080">
                  <c:v>55.810099999999998</c:v>
                </c:pt>
                <c:pt idx="1081">
                  <c:v>59.838700000000003</c:v>
                </c:pt>
                <c:pt idx="1082">
                  <c:v>76.171400000000006</c:v>
                </c:pt>
                <c:pt idx="1083">
                  <c:v>48.385300000000001</c:v>
                </c:pt>
                <c:pt idx="1084">
                  <c:v>48.386000000000003</c:v>
                </c:pt>
                <c:pt idx="1085">
                  <c:v>48.541499999999999</c:v>
                </c:pt>
                <c:pt idx="1086">
                  <c:v>68.637799999999999</c:v>
                </c:pt>
                <c:pt idx="1087">
                  <c:v>45.984200000000001</c:v>
                </c:pt>
                <c:pt idx="1088">
                  <c:v>46.9754</c:v>
                </c:pt>
                <c:pt idx="1089">
                  <c:v>38.863300000000002</c:v>
                </c:pt>
                <c:pt idx="1090">
                  <c:v>45.500300000000003</c:v>
                </c:pt>
                <c:pt idx="1091">
                  <c:v>37.6892</c:v>
                </c:pt>
                <c:pt idx="1092">
                  <c:v>44.428600000000003</c:v>
                </c:pt>
                <c:pt idx="1093">
                  <c:v>44.115400000000001</c:v>
                </c:pt>
                <c:pt idx="1094">
                  <c:v>30.124300000000002</c:v>
                </c:pt>
                <c:pt idx="1095">
                  <c:v>62.926900000000003</c:v>
                </c:pt>
                <c:pt idx="1096">
                  <c:v>38.434800000000003</c:v>
                </c:pt>
                <c:pt idx="1097">
                  <c:v>36.761299999999999</c:v>
                </c:pt>
                <c:pt idx="1098">
                  <c:v>69.604200000000006</c:v>
                </c:pt>
                <c:pt idx="1099">
                  <c:v>32.016100000000002</c:v>
                </c:pt>
                <c:pt idx="1100">
                  <c:v>31.702000000000002</c:v>
                </c:pt>
                <c:pt idx="1101">
                  <c:v>31.751799999999999</c:v>
                </c:pt>
                <c:pt idx="1102">
                  <c:v>46.045400000000001</c:v>
                </c:pt>
                <c:pt idx="1103">
                  <c:v>31.902699999999999</c:v>
                </c:pt>
                <c:pt idx="1104">
                  <c:v>50.854799999999997</c:v>
                </c:pt>
                <c:pt idx="1105">
                  <c:v>34.318100000000001</c:v>
                </c:pt>
                <c:pt idx="1106">
                  <c:v>62.915500000000002</c:v>
                </c:pt>
                <c:pt idx="1107">
                  <c:v>34.304000000000002</c:v>
                </c:pt>
                <c:pt idx="1108">
                  <c:v>30.302199999999999</c:v>
                </c:pt>
                <c:pt idx="1109">
                  <c:v>34.765799999999999</c:v>
                </c:pt>
                <c:pt idx="1110">
                  <c:v>31.565799999999999</c:v>
                </c:pt>
                <c:pt idx="1111">
                  <c:v>30.851600000000001</c:v>
                </c:pt>
                <c:pt idx="1112">
                  <c:v>39.5107</c:v>
                </c:pt>
                <c:pt idx="1113">
                  <c:v>33.010300000000001</c:v>
                </c:pt>
                <c:pt idx="1114">
                  <c:v>55.302</c:v>
                </c:pt>
                <c:pt idx="1115">
                  <c:v>36.8613</c:v>
                </c:pt>
                <c:pt idx="1116">
                  <c:v>37.7577</c:v>
                </c:pt>
                <c:pt idx="1117">
                  <c:v>37.427900000000001</c:v>
                </c:pt>
                <c:pt idx="1118">
                  <c:v>49.689399999999999</c:v>
                </c:pt>
                <c:pt idx="1119">
                  <c:v>53.9985</c:v>
                </c:pt>
                <c:pt idx="1120">
                  <c:v>29.6295</c:v>
                </c:pt>
                <c:pt idx="1121">
                  <c:v>27.683299999999999</c:v>
                </c:pt>
                <c:pt idx="1122">
                  <c:v>53.721499999999999</c:v>
                </c:pt>
                <c:pt idx="1123">
                  <c:v>39.972499999999997</c:v>
                </c:pt>
                <c:pt idx="1124">
                  <c:v>51.806699999999999</c:v>
                </c:pt>
                <c:pt idx="1125">
                  <c:v>33.273600000000002</c:v>
                </c:pt>
                <c:pt idx="1126">
                  <c:v>43.667200000000001</c:v>
                </c:pt>
                <c:pt idx="1127">
                  <c:v>47.560600000000001</c:v>
                </c:pt>
                <c:pt idx="1128">
                  <c:v>29.696000000000002</c:v>
                </c:pt>
                <c:pt idx="1129">
                  <c:v>37.418399999999998</c:v>
                </c:pt>
                <c:pt idx="1130">
                  <c:v>49.837200000000003</c:v>
                </c:pt>
                <c:pt idx="1131">
                  <c:v>31.346399999999999</c:v>
                </c:pt>
                <c:pt idx="1132">
                  <c:v>57.277700000000003</c:v>
                </c:pt>
                <c:pt idx="1133">
                  <c:v>29.828600000000002</c:v>
                </c:pt>
                <c:pt idx="1134">
                  <c:v>42.161999999999999</c:v>
                </c:pt>
                <c:pt idx="1135">
                  <c:v>41.801000000000002</c:v>
                </c:pt>
                <c:pt idx="1136">
                  <c:v>68.205600000000004</c:v>
                </c:pt>
                <c:pt idx="1137">
                  <c:v>30.659600000000001</c:v>
                </c:pt>
                <c:pt idx="1138">
                  <c:v>27.380199999999999</c:v>
                </c:pt>
                <c:pt idx="1139">
                  <c:v>27.244800000000001</c:v>
                </c:pt>
                <c:pt idx="1140">
                  <c:v>27.248699999999999</c:v>
                </c:pt>
                <c:pt idx="1141">
                  <c:v>27.023499999999999</c:v>
                </c:pt>
                <c:pt idx="1142">
                  <c:v>41.592500000000001</c:v>
                </c:pt>
                <c:pt idx="1143">
                  <c:v>61.004899999999999</c:v>
                </c:pt>
                <c:pt idx="1144">
                  <c:v>31.349900000000002</c:v>
                </c:pt>
                <c:pt idx="1145">
                  <c:v>30.317399999999999</c:v>
                </c:pt>
                <c:pt idx="1146">
                  <c:v>40.831299999999999</c:v>
                </c:pt>
                <c:pt idx="1147">
                  <c:v>27.4648</c:v>
                </c:pt>
                <c:pt idx="1148">
                  <c:v>33.961500000000001</c:v>
                </c:pt>
                <c:pt idx="1149">
                  <c:v>37.333399999999997</c:v>
                </c:pt>
                <c:pt idx="1150">
                  <c:v>40.235500000000002</c:v>
                </c:pt>
                <c:pt idx="1151">
                  <c:v>50.737900000000003</c:v>
                </c:pt>
                <c:pt idx="1152">
                  <c:v>27.8932</c:v>
                </c:pt>
                <c:pt idx="1153">
                  <c:v>43.831099999999999</c:v>
                </c:pt>
                <c:pt idx="1154">
                  <c:v>62.900500000000001</c:v>
                </c:pt>
                <c:pt idx="1155">
                  <c:v>26.794</c:v>
                </c:pt>
                <c:pt idx="1156">
                  <c:v>34.235100000000003</c:v>
                </c:pt>
                <c:pt idx="1157">
                  <c:v>65.982699999999994</c:v>
                </c:pt>
                <c:pt idx="1158">
                  <c:v>34.395400000000002</c:v>
                </c:pt>
                <c:pt idx="1159">
                  <c:v>34.3962</c:v>
                </c:pt>
                <c:pt idx="1160">
                  <c:v>26.635999999999999</c:v>
                </c:pt>
                <c:pt idx="1161">
                  <c:v>41.414400000000001</c:v>
                </c:pt>
                <c:pt idx="1162">
                  <c:v>32.064300000000003</c:v>
                </c:pt>
                <c:pt idx="1163">
                  <c:v>32.091099999999997</c:v>
                </c:pt>
                <c:pt idx="1164">
                  <c:v>56.704099999999997</c:v>
                </c:pt>
                <c:pt idx="1165">
                  <c:v>27.676400000000001</c:v>
                </c:pt>
                <c:pt idx="1166">
                  <c:v>30.561599999999999</c:v>
                </c:pt>
                <c:pt idx="1167">
                  <c:v>63.210700000000003</c:v>
                </c:pt>
                <c:pt idx="1168">
                  <c:v>35.541499999999999</c:v>
                </c:pt>
                <c:pt idx="1169">
                  <c:v>43.645899999999997</c:v>
                </c:pt>
                <c:pt idx="1170">
                  <c:v>39.523699999999998</c:v>
                </c:pt>
                <c:pt idx="1171">
                  <c:v>33.503999999999998</c:v>
                </c:pt>
                <c:pt idx="1172">
                  <c:v>45.25</c:v>
                </c:pt>
                <c:pt idx="1173">
                  <c:v>33.319699999999997</c:v>
                </c:pt>
                <c:pt idx="1174">
                  <c:v>50.474299999999999</c:v>
                </c:pt>
                <c:pt idx="1175">
                  <c:v>46.412100000000002</c:v>
                </c:pt>
                <c:pt idx="1176">
                  <c:v>27.048100000000002</c:v>
                </c:pt>
                <c:pt idx="1177">
                  <c:v>37.4803</c:v>
                </c:pt>
                <c:pt idx="1178">
                  <c:v>59.7988</c:v>
                </c:pt>
                <c:pt idx="1179">
                  <c:v>27.947900000000001</c:v>
                </c:pt>
                <c:pt idx="1180">
                  <c:v>25.286899999999999</c:v>
                </c:pt>
                <c:pt idx="1181">
                  <c:v>29.7392</c:v>
                </c:pt>
                <c:pt idx="1182">
                  <c:v>30.4222</c:v>
                </c:pt>
                <c:pt idx="1183">
                  <c:v>48.3673</c:v>
                </c:pt>
                <c:pt idx="1184">
                  <c:v>24.563300000000002</c:v>
                </c:pt>
                <c:pt idx="1185">
                  <c:v>24.1357</c:v>
                </c:pt>
                <c:pt idx="1186">
                  <c:v>44.575800000000001</c:v>
                </c:pt>
                <c:pt idx="1187">
                  <c:v>27.4575</c:v>
                </c:pt>
                <c:pt idx="1188">
                  <c:v>34.165599999999998</c:v>
                </c:pt>
                <c:pt idx="1189">
                  <c:v>39.346499999999999</c:v>
                </c:pt>
                <c:pt idx="1190">
                  <c:v>40.8078</c:v>
                </c:pt>
                <c:pt idx="1191">
                  <c:v>44.529499999999999</c:v>
                </c:pt>
                <c:pt idx="1192">
                  <c:v>34.887700000000002</c:v>
                </c:pt>
                <c:pt idx="1193">
                  <c:v>40.649299999999997</c:v>
                </c:pt>
                <c:pt idx="1194">
                  <c:v>25.6965</c:v>
                </c:pt>
                <c:pt idx="1195">
                  <c:v>34.660699999999999</c:v>
                </c:pt>
                <c:pt idx="1196">
                  <c:v>67.167100000000005</c:v>
                </c:pt>
                <c:pt idx="1197">
                  <c:v>26.702200000000001</c:v>
                </c:pt>
                <c:pt idx="1198">
                  <c:v>27.991399999999999</c:v>
                </c:pt>
                <c:pt idx="1199">
                  <c:v>26.7575</c:v>
                </c:pt>
                <c:pt idx="1200">
                  <c:v>50.577399999999997</c:v>
                </c:pt>
                <c:pt idx="1201">
                  <c:v>29.09</c:v>
                </c:pt>
                <c:pt idx="1202">
                  <c:v>45.005299999999998</c:v>
                </c:pt>
                <c:pt idx="1203">
                  <c:v>34.479100000000003</c:v>
                </c:pt>
                <c:pt idx="1204">
                  <c:v>31.1235</c:v>
                </c:pt>
                <c:pt idx="1205">
                  <c:v>28.107199999999999</c:v>
                </c:pt>
                <c:pt idx="1206">
                  <c:v>26.708600000000001</c:v>
                </c:pt>
                <c:pt idx="1207">
                  <c:v>24.361499999999999</c:v>
                </c:pt>
                <c:pt idx="1208">
                  <c:v>23.371700000000001</c:v>
                </c:pt>
                <c:pt idx="1209">
                  <c:v>59.544800000000002</c:v>
                </c:pt>
                <c:pt idx="1210">
                  <c:v>30.222200000000001</c:v>
                </c:pt>
                <c:pt idx="1211">
                  <c:v>28.2683</c:v>
                </c:pt>
                <c:pt idx="1212">
                  <c:v>50.870899999999999</c:v>
                </c:pt>
                <c:pt idx="1213">
                  <c:v>22.424700000000001</c:v>
                </c:pt>
                <c:pt idx="1214">
                  <c:v>22.0441</c:v>
                </c:pt>
                <c:pt idx="1215">
                  <c:v>30.4633</c:v>
                </c:pt>
                <c:pt idx="1216">
                  <c:v>56.2425</c:v>
                </c:pt>
                <c:pt idx="1217">
                  <c:v>22.326899999999998</c:v>
                </c:pt>
                <c:pt idx="1218">
                  <c:v>22.270299999999999</c:v>
                </c:pt>
                <c:pt idx="1219">
                  <c:v>27.898900000000001</c:v>
                </c:pt>
                <c:pt idx="1220">
                  <c:v>54.326799999999999</c:v>
                </c:pt>
                <c:pt idx="1221">
                  <c:v>24.9175</c:v>
                </c:pt>
                <c:pt idx="1222">
                  <c:v>24.150300000000001</c:v>
                </c:pt>
                <c:pt idx="1223">
                  <c:v>23.9176</c:v>
                </c:pt>
                <c:pt idx="1224">
                  <c:v>23.615500000000001</c:v>
                </c:pt>
                <c:pt idx="1225">
                  <c:v>45.832299999999996</c:v>
                </c:pt>
                <c:pt idx="1226">
                  <c:v>23.673200000000001</c:v>
                </c:pt>
                <c:pt idx="1227">
                  <c:v>36.775599999999997</c:v>
                </c:pt>
                <c:pt idx="1228">
                  <c:v>26.265999999999998</c:v>
                </c:pt>
                <c:pt idx="1229">
                  <c:v>46.850299999999997</c:v>
                </c:pt>
                <c:pt idx="1230">
                  <c:v>26.566400000000002</c:v>
                </c:pt>
                <c:pt idx="1231">
                  <c:v>30.321000000000002</c:v>
                </c:pt>
                <c:pt idx="1232">
                  <c:v>23.1599</c:v>
                </c:pt>
                <c:pt idx="1233">
                  <c:v>21.875499999999999</c:v>
                </c:pt>
                <c:pt idx="1234">
                  <c:v>63.881300000000003</c:v>
                </c:pt>
                <c:pt idx="1235">
                  <c:v>22.0806</c:v>
                </c:pt>
                <c:pt idx="1236">
                  <c:v>25.553599999999999</c:v>
                </c:pt>
                <c:pt idx="1237">
                  <c:v>30.943000000000001</c:v>
                </c:pt>
                <c:pt idx="1238">
                  <c:v>28.4693</c:v>
                </c:pt>
                <c:pt idx="1239">
                  <c:v>42.070099999999996</c:v>
                </c:pt>
                <c:pt idx="1240">
                  <c:v>57.7941</c:v>
                </c:pt>
                <c:pt idx="1241">
                  <c:v>23.6052</c:v>
                </c:pt>
                <c:pt idx="1242">
                  <c:v>21.561299999999999</c:v>
                </c:pt>
                <c:pt idx="1243">
                  <c:v>22.885400000000001</c:v>
                </c:pt>
                <c:pt idx="1244">
                  <c:v>37.904499999999999</c:v>
                </c:pt>
                <c:pt idx="1245">
                  <c:v>21.780899999999999</c:v>
                </c:pt>
                <c:pt idx="1246">
                  <c:v>35.322499999999998</c:v>
                </c:pt>
                <c:pt idx="1247">
                  <c:v>34.3352</c:v>
                </c:pt>
                <c:pt idx="1248">
                  <c:v>69.449700000000007</c:v>
                </c:pt>
                <c:pt idx="1249">
                  <c:v>27.107399999999998</c:v>
                </c:pt>
                <c:pt idx="1250">
                  <c:v>23.046600000000002</c:v>
                </c:pt>
                <c:pt idx="1251">
                  <c:v>37.448</c:v>
                </c:pt>
                <c:pt idx="1252">
                  <c:v>23.526299999999999</c:v>
                </c:pt>
                <c:pt idx="1253">
                  <c:v>58.8581</c:v>
                </c:pt>
                <c:pt idx="1254">
                  <c:v>23.811399999999999</c:v>
                </c:pt>
                <c:pt idx="1255">
                  <c:v>24.448599999999999</c:v>
                </c:pt>
                <c:pt idx="1256">
                  <c:v>24.175999999999998</c:v>
                </c:pt>
                <c:pt idx="1257">
                  <c:v>40.060200000000002</c:v>
                </c:pt>
                <c:pt idx="1258">
                  <c:v>30.057400000000001</c:v>
                </c:pt>
                <c:pt idx="1259">
                  <c:v>31.33</c:v>
                </c:pt>
                <c:pt idx="1260">
                  <c:v>37.779499999999999</c:v>
                </c:pt>
                <c:pt idx="1261">
                  <c:v>47.845300000000002</c:v>
                </c:pt>
                <c:pt idx="1262">
                  <c:v>21.523399999999999</c:v>
                </c:pt>
                <c:pt idx="1263">
                  <c:v>21.317599999999999</c:v>
                </c:pt>
                <c:pt idx="1264">
                  <c:v>29.965599999999998</c:v>
                </c:pt>
                <c:pt idx="1265">
                  <c:v>55.8947</c:v>
                </c:pt>
                <c:pt idx="1266">
                  <c:v>23.894500000000001</c:v>
                </c:pt>
                <c:pt idx="1267">
                  <c:v>26.496700000000001</c:v>
                </c:pt>
                <c:pt idx="1268">
                  <c:v>25.867000000000001</c:v>
                </c:pt>
                <c:pt idx="1269">
                  <c:v>23.557600000000001</c:v>
                </c:pt>
                <c:pt idx="1270">
                  <c:v>25.1602</c:v>
                </c:pt>
                <c:pt idx="1271">
                  <c:v>23.302499999999998</c:v>
                </c:pt>
                <c:pt idx="1272">
                  <c:v>38.811900000000001</c:v>
                </c:pt>
                <c:pt idx="1273">
                  <c:v>48.325099999999999</c:v>
                </c:pt>
                <c:pt idx="1274">
                  <c:v>22.179400000000001</c:v>
                </c:pt>
                <c:pt idx="1275">
                  <c:v>30.053100000000001</c:v>
                </c:pt>
                <c:pt idx="1276">
                  <c:v>59.255000000000003</c:v>
                </c:pt>
                <c:pt idx="1277">
                  <c:v>27.0108</c:v>
                </c:pt>
                <c:pt idx="1278">
                  <c:v>30.714400000000001</c:v>
                </c:pt>
                <c:pt idx="1279">
                  <c:v>22.178999999999998</c:v>
                </c:pt>
                <c:pt idx="1280">
                  <c:v>58.108499999999999</c:v>
                </c:pt>
                <c:pt idx="1281">
                  <c:v>22.711400000000001</c:v>
                </c:pt>
                <c:pt idx="1282">
                  <c:v>22.345600000000001</c:v>
                </c:pt>
                <c:pt idx="1283">
                  <c:v>66.361400000000003</c:v>
                </c:pt>
                <c:pt idx="1284">
                  <c:v>24.929400000000001</c:v>
                </c:pt>
                <c:pt idx="1285">
                  <c:v>27.7285</c:v>
                </c:pt>
                <c:pt idx="1286">
                  <c:v>27.759499999999999</c:v>
                </c:pt>
                <c:pt idx="1287">
                  <c:v>22.9511</c:v>
                </c:pt>
                <c:pt idx="1288">
                  <c:v>20.3309</c:v>
                </c:pt>
                <c:pt idx="1289">
                  <c:v>20.570599999999999</c:v>
                </c:pt>
                <c:pt idx="1290">
                  <c:v>21.104299999999999</c:v>
                </c:pt>
                <c:pt idx="1291">
                  <c:v>48.579500000000003</c:v>
                </c:pt>
                <c:pt idx="1292">
                  <c:v>21.017399999999999</c:v>
                </c:pt>
                <c:pt idx="1293">
                  <c:v>37.174799999999998</c:v>
                </c:pt>
                <c:pt idx="1294">
                  <c:v>21.882400000000001</c:v>
                </c:pt>
                <c:pt idx="1295">
                  <c:v>58.3429</c:v>
                </c:pt>
                <c:pt idx="1296">
                  <c:v>25.298400000000001</c:v>
                </c:pt>
                <c:pt idx="1297">
                  <c:v>41.570399999999999</c:v>
                </c:pt>
                <c:pt idx="1298">
                  <c:v>20.7057</c:v>
                </c:pt>
                <c:pt idx="1299">
                  <c:v>31.978400000000001</c:v>
                </c:pt>
                <c:pt idx="1300">
                  <c:v>23.110399999999998</c:v>
                </c:pt>
                <c:pt idx="1301">
                  <c:v>51.862699999999997</c:v>
                </c:pt>
                <c:pt idx="1302">
                  <c:v>20.569199999999999</c:v>
                </c:pt>
                <c:pt idx="1303">
                  <c:v>23.075900000000001</c:v>
                </c:pt>
                <c:pt idx="1304">
                  <c:v>25.935099999999998</c:v>
                </c:pt>
                <c:pt idx="1305">
                  <c:v>28.811299999999999</c:v>
                </c:pt>
                <c:pt idx="1306">
                  <c:v>21.8081</c:v>
                </c:pt>
                <c:pt idx="1307">
                  <c:v>42.569200000000002</c:v>
                </c:pt>
                <c:pt idx="1308">
                  <c:v>21.3809</c:v>
                </c:pt>
                <c:pt idx="1309">
                  <c:v>24.428999999999998</c:v>
                </c:pt>
                <c:pt idx="1310">
                  <c:v>23.539300000000001</c:v>
                </c:pt>
                <c:pt idx="1311">
                  <c:v>25.2776</c:v>
                </c:pt>
                <c:pt idx="1312">
                  <c:v>66.475099999999998</c:v>
                </c:pt>
                <c:pt idx="1313">
                  <c:v>48.042900000000003</c:v>
                </c:pt>
                <c:pt idx="1314">
                  <c:v>36.575699999999998</c:v>
                </c:pt>
                <c:pt idx="1315">
                  <c:v>44.097900000000003</c:v>
                </c:pt>
                <c:pt idx="1316">
                  <c:v>34.454700000000003</c:v>
                </c:pt>
                <c:pt idx="1317">
                  <c:v>37.4651</c:v>
                </c:pt>
                <c:pt idx="1318">
                  <c:v>54.3446</c:v>
                </c:pt>
                <c:pt idx="1319">
                  <c:v>18.383700000000001</c:v>
                </c:pt>
                <c:pt idx="1320">
                  <c:v>18.152799999999999</c:v>
                </c:pt>
                <c:pt idx="1321">
                  <c:v>27.0913</c:v>
                </c:pt>
                <c:pt idx="1322">
                  <c:v>33.256599999999999</c:v>
                </c:pt>
                <c:pt idx="1323">
                  <c:v>31.569500000000001</c:v>
                </c:pt>
                <c:pt idx="1324">
                  <c:v>48.470700000000001</c:v>
                </c:pt>
                <c:pt idx="1325">
                  <c:v>42.850999999999999</c:v>
                </c:pt>
                <c:pt idx="1326">
                  <c:v>27.6843</c:v>
                </c:pt>
                <c:pt idx="1327">
                  <c:v>43.385100000000001</c:v>
                </c:pt>
                <c:pt idx="1328">
                  <c:v>32.791499999999999</c:v>
                </c:pt>
                <c:pt idx="1329">
                  <c:v>41.497399999999999</c:v>
                </c:pt>
                <c:pt idx="1330">
                  <c:v>50.322499999999998</c:v>
                </c:pt>
                <c:pt idx="1331">
                  <c:v>25.758600000000001</c:v>
                </c:pt>
                <c:pt idx="1332">
                  <c:v>45.881700000000002</c:v>
                </c:pt>
                <c:pt idx="1333">
                  <c:v>49.001800000000003</c:v>
                </c:pt>
                <c:pt idx="1334">
                  <c:v>27.075800000000001</c:v>
                </c:pt>
                <c:pt idx="1335">
                  <c:v>33.307699999999997</c:v>
                </c:pt>
                <c:pt idx="1336">
                  <c:v>31.965599999999998</c:v>
                </c:pt>
                <c:pt idx="1337">
                  <c:v>19.472300000000001</c:v>
                </c:pt>
                <c:pt idx="1338">
                  <c:v>43.151899999999998</c:v>
                </c:pt>
                <c:pt idx="1339">
                  <c:v>18.1373</c:v>
                </c:pt>
                <c:pt idx="1340">
                  <c:v>39.2211</c:v>
                </c:pt>
                <c:pt idx="1341">
                  <c:v>43.871699999999997</c:v>
                </c:pt>
                <c:pt idx="1342">
                  <c:v>23.799299999999999</c:v>
                </c:pt>
                <c:pt idx="1343">
                  <c:v>44.377400000000002</c:v>
                </c:pt>
                <c:pt idx="1344">
                  <c:v>19.497</c:v>
                </c:pt>
                <c:pt idx="1345">
                  <c:v>49.610100000000003</c:v>
                </c:pt>
                <c:pt idx="1346">
                  <c:v>19.7074</c:v>
                </c:pt>
                <c:pt idx="1347">
                  <c:v>22.338000000000001</c:v>
                </c:pt>
                <c:pt idx="1348">
                  <c:v>28.5807</c:v>
                </c:pt>
                <c:pt idx="1349">
                  <c:v>48.522199999999998</c:v>
                </c:pt>
                <c:pt idx="1350">
                  <c:v>26.428799999999999</c:v>
                </c:pt>
                <c:pt idx="1351">
                  <c:v>37.791200000000003</c:v>
                </c:pt>
                <c:pt idx="1352">
                  <c:v>38.9009</c:v>
                </c:pt>
                <c:pt idx="1353">
                  <c:v>20.4421</c:v>
                </c:pt>
                <c:pt idx="1354">
                  <c:v>33.597299999999997</c:v>
                </c:pt>
                <c:pt idx="1355">
                  <c:v>17.308800000000002</c:v>
                </c:pt>
                <c:pt idx="1356">
                  <c:v>52.797600000000003</c:v>
                </c:pt>
                <c:pt idx="1357">
                  <c:v>25.4267</c:v>
                </c:pt>
                <c:pt idx="1358">
                  <c:v>17.399699999999999</c:v>
                </c:pt>
                <c:pt idx="1359">
                  <c:v>17.459</c:v>
                </c:pt>
                <c:pt idx="1360">
                  <c:v>40.047899999999998</c:v>
                </c:pt>
                <c:pt idx="1361">
                  <c:v>21.764900000000001</c:v>
                </c:pt>
                <c:pt idx="1362">
                  <c:v>43.490400000000001</c:v>
                </c:pt>
                <c:pt idx="1363">
                  <c:v>16.7637</c:v>
                </c:pt>
                <c:pt idx="1364">
                  <c:v>33.697099999999999</c:v>
                </c:pt>
                <c:pt idx="1365">
                  <c:v>17.0687</c:v>
                </c:pt>
                <c:pt idx="1366">
                  <c:v>18.594100000000001</c:v>
                </c:pt>
                <c:pt idx="1367">
                  <c:v>44.593200000000003</c:v>
                </c:pt>
                <c:pt idx="1368">
                  <c:v>28.0944</c:v>
                </c:pt>
                <c:pt idx="1369">
                  <c:v>53.870699999999999</c:v>
                </c:pt>
                <c:pt idx="1370">
                  <c:v>32.470100000000002</c:v>
                </c:pt>
                <c:pt idx="1371">
                  <c:v>53.134</c:v>
                </c:pt>
                <c:pt idx="1372">
                  <c:v>28.063700000000001</c:v>
                </c:pt>
                <c:pt idx="1373">
                  <c:v>29.550899999999999</c:v>
                </c:pt>
                <c:pt idx="1374">
                  <c:v>28.357900000000001</c:v>
                </c:pt>
                <c:pt idx="1375">
                  <c:v>27.615400000000001</c:v>
                </c:pt>
                <c:pt idx="1376">
                  <c:v>27.547499999999999</c:v>
                </c:pt>
                <c:pt idx="1377">
                  <c:v>42.005400000000002</c:v>
                </c:pt>
                <c:pt idx="1378">
                  <c:v>29.931799999999999</c:v>
                </c:pt>
                <c:pt idx="1379">
                  <c:v>30.690899999999999</c:v>
                </c:pt>
                <c:pt idx="1380">
                  <c:v>49.255099999999999</c:v>
                </c:pt>
                <c:pt idx="1381">
                  <c:v>27.0913</c:v>
                </c:pt>
                <c:pt idx="1382">
                  <c:v>33.256599999999999</c:v>
                </c:pt>
                <c:pt idx="1383">
                  <c:v>31.569500000000001</c:v>
                </c:pt>
                <c:pt idx="1384">
                  <c:v>48.470700000000001</c:v>
                </c:pt>
                <c:pt idx="1385">
                  <c:v>42.850999999999999</c:v>
                </c:pt>
                <c:pt idx="1386">
                  <c:v>27.6843</c:v>
                </c:pt>
                <c:pt idx="1387">
                  <c:v>43.385100000000001</c:v>
                </c:pt>
                <c:pt idx="1388">
                  <c:v>32.791499999999999</c:v>
                </c:pt>
                <c:pt idx="1389">
                  <c:v>41.497399999999999</c:v>
                </c:pt>
                <c:pt idx="1390">
                  <c:v>50.322499999999998</c:v>
                </c:pt>
                <c:pt idx="1391">
                  <c:v>25.758600000000001</c:v>
                </c:pt>
                <c:pt idx="1392">
                  <c:v>45.881700000000002</c:v>
                </c:pt>
                <c:pt idx="1393">
                  <c:v>49.001800000000003</c:v>
                </c:pt>
                <c:pt idx="1394">
                  <c:v>27.075800000000001</c:v>
                </c:pt>
                <c:pt idx="1395">
                  <c:v>33.307699999999997</c:v>
                </c:pt>
                <c:pt idx="1396">
                  <c:v>31.965599999999998</c:v>
                </c:pt>
                <c:pt idx="1397">
                  <c:v>19.472300000000001</c:v>
                </c:pt>
                <c:pt idx="1398">
                  <c:v>43.151899999999998</c:v>
                </c:pt>
                <c:pt idx="1399">
                  <c:v>18.1373</c:v>
                </c:pt>
                <c:pt idx="1400">
                  <c:v>39.2211</c:v>
                </c:pt>
                <c:pt idx="1401">
                  <c:v>43.871699999999997</c:v>
                </c:pt>
                <c:pt idx="1402">
                  <c:v>23.799299999999999</c:v>
                </c:pt>
                <c:pt idx="1403">
                  <c:v>44.377400000000002</c:v>
                </c:pt>
                <c:pt idx="1404">
                  <c:v>19.497</c:v>
                </c:pt>
                <c:pt idx="1405">
                  <c:v>49.610100000000003</c:v>
                </c:pt>
                <c:pt idx="1406">
                  <c:v>19.7074</c:v>
                </c:pt>
                <c:pt idx="1407">
                  <c:v>22.338000000000001</c:v>
                </c:pt>
                <c:pt idx="1408">
                  <c:v>28.5807</c:v>
                </c:pt>
                <c:pt idx="1409">
                  <c:v>48.522199999999998</c:v>
                </c:pt>
                <c:pt idx="1410">
                  <c:v>26.428799999999999</c:v>
                </c:pt>
                <c:pt idx="1411">
                  <c:v>37.791200000000003</c:v>
                </c:pt>
                <c:pt idx="1412">
                  <c:v>38.9009</c:v>
                </c:pt>
                <c:pt idx="1413">
                  <c:v>20.4421</c:v>
                </c:pt>
                <c:pt idx="1414">
                  <c:v>33.597299999999997</c:v>
                </c:pt>
                <c:pt idx="1415">
                  <c:v>17.308800000000002</c:v>
                </c:pt>
                <c:pt idx="1416">
                  <c:v>52.797600000000003</c:v>
                </c:pt>
                <c:pt idx="1417">
                  <c:v>25.4267</c:v>
                </c:pt>
                <c:pt idx="1418">
                  <c:v>17.399699999999999</c:v>
                </c:pt>
                <c:pt idx="1419">
                  <c:v>17.459</c:v>
                </c:pt>
                <c:pt idx="1420">
                  <c:v>40.047899999999998</c:v>
                </c:pt>
                <c:pt idx="1421">
                  <c:v>21.764900000000001</c:v>
                </c:pt>
                <c:pt idx="1422">
                  <c:v>43.490400000000001</c:v>
                </c:pt>
                <c:pt idx="1423">
                  <c:v>16.7637</c:v>
                </c:pt>
                <c:pt idx="1424">
                  <c:v>33.697099999999999</c:v>
                </c:pt>
                <c:pt idx="1425">
                  <c:v>17.0687</c:v>
                </c:pt>
                <c:pt idx="1426">
                  <c:v>18.594100000000001</c:v>
                </c:pt>
                <c:pt idx="1427">
                  <c:v>44.593200000000003</c:v>
                </c:pt>
                <c:pt idx="1428">
                  <c:v>28.0944</c:v>
                </c:pt>
                <c:pt idx="1429">
                  <c:v>53.870699999999999</c:v>
                </c:pt>
                <c:pt idx="1430">
                  <c:v>32.470100000000002</c:v>
                </c:pt>
                <c:pt idx="1431">
                  <c:v>53.134</c:v>
                </c:pt>
                <c:pt idx="1432">
                  <c:v>28.063700000000001</c:v>
                </c:pt>
                <c:pt idx="1433">
                  <c:v>29.550899999999999</c:v>
                </c:pt>
                <c:pt idx="1434">
                  <c:v>28.357900000000001</c:v>
                </c:pt>
                <c:pt idx="1435">
                  <c:v>27.615400000000001</c:v>
                </c:pt>
                <c:pt idx="1436">
                  <c:v>27.547499999999999</c:v>
                </c:pt>
                <c:pt idx="1437">
                  <c:v>42.005400000000002</c:v>
                </c:pt>
                <c:pt idx="1438">
                  <c:v>29.931799999999999</c:v>
                </c:pt>
                <c:pt idx="1439">
                  <c:v>30.690899999999999</c:v>
                </c:pt>
                <c:pt idx="1440">
                  <c:v>49.255099999999999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422-452E-A9F5-A4C0B66725FC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2. fáze</c:v>
                </c:pt>
              </c:strCache>
            </c:strRef>
          </c:tx>
          <c:spPr>
            <a:ln w="127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List1!$A$3:$A$1442</c:f>
              <c:numCache>
                <c:formatCode>h:mm;@</c:formatCode>
                <c:ptCount val="1440"/>
                <c:pt idx="0">
                  <c:v>0</c:v>
                </c:pt>
                <c:pt idx="1">
                  <c:v>6.9444444444444447E-4</c:v>
                </c:pt>
                <c:pt idx="2">
                  <c:v>1.38888888888889E-3</c:v>
                </c:pt>
                <c:pt idx="3">
                  <c:v>2.0833333333333298E-3</c:v>
                </c:pt>
                <c:pt idx="4">
                  <c:v>2.7777777777777801E-3</c:v>
                </c:pt>
                <c:pt idx="5">
                  <c:v>3.4722222222222199E-3</c:v>
                </c:pt>
                <c:pt idx="6">
                  <c:v>4.1666666666666701E-3</c:v>
                </c:pt>
                <c:pt idx="7">
                  <c:v>4.8611111111111103E-3</c:v>
                </c:pt>
                <c:pt idx="8">
                  <c:v>5.5555555555555601E-3</c:v>
                </c:pt>
                <c:pt idx="9">
                  <c:v>6.2500000000000003E-3</c:v>
                </c:pt>
                <c:pt idx="10">
                  <c:v>6.9444444444444397E-3</c:v>
                </c:pt>
                <c:pt idx="11">
                  <c:v>7.6388888888888904E-3</c:v>
                </c:pt>
                <c:pt idx="12">
                  <c:v>8.3333333333333297E-3</c:v>
                </c:pt>
                <c:pt idx="13">
                  <c:v>9.0277777777777804E-3</c:v>
                </c:pt>
                <c:pt idx="14">
                  <c:v>9.7222222222222206E-3</c:v>
                </c:pt>
                <c:pt idx="15">
                  <c:v>1.0416666666666701E-2</c:v>
                </c:pt>
                <c:pt idx="16">
                  <c:v>1.1111111111111099E-2</c:v>
                </c:pt>
                <c:pt idx="17">
                  <c:v>1.18055555555556E-2</c:v>
                </c:pt>
                <c:pt idx="18">
                  <c:v>1.2500000000000001E-2</c:v>
                </c:pt>
                <c:pt idx="19">
                  <c:v>1.3194444444444399E-2</c:v>
                </c:pt>
                <c:pt idx="20">
                  <c:v>1.38888888888889E-2</c:v>
                </c:pt>
                <c:pt idx="21">
                  <c:v>1.4583333333333301E-2</c:v>
                </c:pt>
                <c:pt idx="22">
                  <c:v>1.52777777777778E-2</c:v>
                </c:pt>
                <c:pt idx="23">
                  <c:v>1.59722222222222E-2</c:v>
                </c:pt>
                <c:pt idx="24">
                  <c:v>1.6666666666666701E-2</c:v>
                </c:pt>
                <c:pt idx="25">
                  <c:v>1.7361111111111101E-2</c:v>
                </c:pt>
                <c:pt idx="26">
                  <c:v>1.8055555555555599E-2</c:v>
                </c:pt>
                <c:pt idx="27">
                  <c:v>1.8749999999999999E-2</c:v>
                </c:pt>
                <c:pt idx="28">
                  <c:v>1.94444444444444E-2</c:v>
                </c:pt>
                <c:pt idx="29">
                  <c:v>2.0138888888888901E-2</c:v>
                </c:pt>
                <c:pt idx="30">
                  <c:v>2.0833333333333301E-2</c:v>
                </c:pt>
                <c:pt idx="31">
                  <c:v>2.1527777777777798E-2</c:v>
                </c:pt>
                <c:pt idx="32">
                  <c:v>2.2222222222222199E-2</c:v>
                </c:pt>
                <c:pt idx="33">
                  <c:v>2.29166666666667E-2</c:v>
                </c:pt>
                <c:pt idx="34">
                  <c:v>2.36111111111111E-2</c:v>
                </c:pt>
                <c:pt idx="35">
                  <c:v>2.4305555555555601E-2</c:v>
                </c:pt>
                <c:pt idx="36">
                  <c:v>2.5000000000000001E-2</c:v>
                </c:pt>
                <c:pt idx="37">
                  <c:v>2.5694444444444402E-2</c:v>
                </c:pt>
                <c:pt idx="38">
                  <c:v>2.6388888888888899E-2</c:v>
                </c:pt>
                <c:pt idx="39">
                  <c:v>2.70833333333333E-2</c:v>
                </c:pt>
                <c:pt idx="40">
                  <c:v>2.7777777777777801E-2</c:v>
                </c:pt>
                <c:pt idx="41">
                  <c:v>2.8472222222222201E-2</c:v>
                </c:pt>
                <c:pt idx="42">
                  <c:v>2.9166666666666698E-2</c:v>
                </c:pt>
                <c:pt idx="43">
                  <c:v>2.9861111111111099E-2</c:v>
                </c:pt>
                <c:pt idx="44">
                  <c:v>3.05555555555556E-2</c:v>
                </c:pt>
                <c:pt idx="45">
                  <c:v>3.125E-2</c:v>
                </c:pt>
                <c:pt idx="46">
                  <c:v>3.19444444444444E-2</c:v>
                </c:pt>
                <c:pt idx="47">
                  <c:v>3.2638888888888898E-2</c:v>
                </c:pt>
                <c:pt idx="48">
                  <c:v>3.3333333333333298E-2</c:v>
                </c:pt>
                <c:pt idx="49">
                  <c:v>3.4027777777777803E-2</c:v>
                </c:pt>
                <c:pt idx="50">
                  <c:v>3.4722222222222203E-2</c:v>
                </c:pt>
                <c:pt idx="51">
                  <c:v>3.54166666666667E-2</c:v>
                </c:pt>
                <c:pt idx="52">
                  <c:v>3.6111111111111101E-2</c:v>
                </c:pt>
                <c:pt idx="53">
                  <c:v>3.6805555555555598E-2</c:v>
                </c:pt>
                <c:pt idx="54">
                  <c:v>3.7499999999999999E-2</c:v>
                </c:pt>
                <c:pt idx="55">
                  <c:v>3.8194444444444399E-2</c:v>
                </c:pt>
                <c:pt idx="56">
                  <c:v>3.8888888888888903E-2</c:v>
                </c:pt>
                <c:pt idx="57">
                  <c:v>3.9583333333333297E-2</c:v>
                </c:pt>
                <c:pt idx="58">
                  <c:v>4.0277777777777801E-2</c:v>
                </c:pt>
                <c:pt idx="59">
                  <c:v>4.0972222222222202E-2</c:v>
                </c:pt>
                <c:pt idx="60">
                  <c:v>4.1666666666666699E-2</c:v>
                </c:pt>
                <c:pt idx="61">
                  <c:v>4.2361111111111099E-2</c:v>
                </c:pt>
                <c:pt idx="62">
                  <c:v>4.3055555555555597E-2</c:v>
                </c:pt>
                <c:pt idx="63">
                  <c:v>4.3749999999999997E-2</c:v>
                </c:pt>
                <c:pt idx="64">
                  <c:v>4.4444444444444398E-2</c:v>
                </c:pt>
                <c:pt idx="65">
                  <c:v>4.5138888888888902E-2</c:v>
                </c:pt>
                <c:pt idx="66">
                  <c:v>4.5833333333333302E-2</c:v>
                </c:pt>
                <c:pt idx="67">
                  <c:v>4.65277777777778E-2</c:v>
                </c:pt>
                <c:pt idx="68">
                  <c:v>4.72222222222222E-2</c:v>
                </c:pt>
                <c:pt idx="69">
                  <c:v>4.7916666666666698E-2</c:v>
                </c:pt>
                <c:pt idx="70">
                  <c:v>4.8611111111111098E-2</c:v>
                </c:pt>
                <c:pt idx="71">
                  <c:v>4.9305555555555602E-2</c:v>
                </c:pt>
                <c:pt idx="72">
                  <c:v>0.05</c:v>
                </c:pt>
                <c:pt idx="73">
                  <c:v>5.0694444444444403E-2</c:v>
                </c:pt>
                <c:pt idx="74">
                  <c:v>5.1388888888888901E-2</c:v>
                </c:pt>
                <c:pt idx="75">
                  <c:v>5.2083333333333301E-2</c:v>
                </c:pt>
                <c:pt idx="76">
                  <c:v>5.2777777777777798E-2</c:v>
                </c:pt>
                <c:pt idx="77">
                  <c:v>5.3472222222222199E-2</c:v>
                </c:pt>
                <c:pt idx="78">
                  <c:v>5.4166666666666703E-2</c:v>
                </c:pt>
                <c:pt idx="79">
                  <c:v>5.4861111111111097E-2</c:v>
                </c:pt>
                <c:pt idx="80">
                  <c:v>5.5555555555555601E-2</c:v>
                </c:pt>
                <c:pt idx="81">
                  <c:v>5.6250000000000001E-2</c:v>
                </c:pt>
                <c:pt idx="82">
                  <c:v>5.6944444444444402E-2</c:v>
                </c:pt>
                <c:pt idx="83">
                  <c:v>5.7638888888888899E-2</c:v>
                </c:pt>
                <c:pt idx="84">
                  <c:v>5.83333333333333E-2</c:v>
                </c:pt>
                <c:pt idx="85">
                  <c:v>5.9027777777777797E-2</c:v>
                </c:pt>
                <c:pt idx="86">
                  <c:v>5.9722222222222197E-2</c:v>
                </c:pt>
                <c:pt idx="87">
                  <c:v>6.0416666666666702E-2</c:v>
                </c:pt>
                <c:pt idx="88">
                  <c:v>6.1111111111111102E-2</c:v>
                </c:pt>
                <c:pt idx="89">
                  <c:v>6.18055555555556E-2</c:v>
                </c:pt>
                <c:pt idx="90">
                  <c:v>6.25E-2</c:v>
                </c:pt>
                <c:pt idx="91">
                  <c:v>6.31944444444444E-2</c:v>
                </c:pt>
                <c:pt idx="92">
                  <c:v>6.3888888888888898E-2</c:v>
                </c:pt>
                <c:pt idx="93">
                  <c:v>6.4583333333333298E-2</c:v>
                </c:pt>
                <c:pt idx="94">
                  <c:v>6.5277777777777796E-2</c:v>
                </c:pt>
                <c:pt idx="95">
                  <c:v>6.5972222222222196E-2</c:v>
                </c:pt>
                <c:pt idx="96">
                  <c:v>6.6666666666666693E-2</c:v>
                </c:pt>
                <c:pt idx="97">
                  <c:v>6.7361111111111094E-2</c:v>
                </c:pt>
                <c:pt idx="98">
                  <c:v>6.8055555555555605E-2</c:v>
                </c:pt>
                <c:pt idx="99">
                  <c:v>6.8750000000000006E-2</c:v>
                </c:pt>
                <c:pt idx="100">
                  <c:v>6.9444444444444406E-2</c:v>
                </c:pt>
                <c:pt idx="101">
                  <c:v>7.0138888888888903E-2</c:v>
                </c:pt>
                <c:pt idx="102">
                  <c:v>7.0833333333333304E-2</c:v>
                </c:pt>
                <c:pt idx="103">
                  <c:v>7.1527777777777801E-2</c:v>
                </c:pt>
                <c:pt idx="104">
                  <c:v>7.2222222222222202E-2</c:v>
                </c:pt>
                <c:pt idx="105">
                  <c:v>7.2916666666666699E-2</c:v>
                </c:pt>
                <c:pt idx="106">
                  <c:v>7.3611111111111099E-2</c:v>
                </c:pt>
                <c:pt idx="107">
                  <c:v>7.4305555555555597E-2</c:v>
                </c:pt>
                <c:pt idx="108">
                  <c:v>7.4999999999999997E-2</c:v>
                </c:pt>
                <c:pt idx="109">
                  <c:v>7.5694444444444495E-2</c:v>
                </c:pt>
                <c:pt idx="110">
                  <c:v>7.6388888888888895E-2</c:v>
                </c:pt>
                <c:pt idx="111">
                  <c:v>7.7083333333333295E-2</c:v>
                </c:pt>
                <c:pt idx="112">
                  <c:v>7.7777777777777807E-2</c:v>
                </c:pt>
                <c:pt idx="113">
                  <c:v>7.8472222222222193E-2</c:v>
                </c:pt>
                <c:pt idx="114">
                  <c:v>7.9166666666666705E-2</c:v>
                </c:pt>
                <c:pt idx="115">
                  <c:v>7.9861111111111105E-2</c:v>
                </c:pt>
                <c:pt idx="116">
                  <c:v>8.0555555555555602E-2</c:v>
                </c:pt>
                <c:pt idx="117">
                  <c:v>8.1250000000000003E-2</c:v>
                </c:pt>
                <c:pt idx="118">
                  <c:v>8.1944444444444403E-2</c:v>
                </c:pt>
                <c:pt idx="119">
                  <c:v>8.2638888888888901E-2</c:v>
                </c:pt>
                <c:pt idx="120">
                  <c:v>8.3333333333333301E-2</c:v>
                </c:pt>
                <c:pt idx="121">
                  <c:v>8.4027777777777798E-2</c:v>
                </c:pt>
                <c:pt idx="122">
                  <c:v>8.4722222222222199E-2</c:v>
                </c:pt>
                <c:pt idx="123">
                  <c:v>8.5416666666666696E-2</c:v>
                </c:pt>
                <c:pt idx="124">
                  <c:v>8.6111111111111097E-2</c:v>
                </c:pt>
                <c:pt idx="125">
                  <c:v>8.6805555555555594E-2</c:v>
                </c:pt>
                <c:pt idx="126">
                  <c:v>8.7499999999999994E-2</c:v>
                </c:pt>
                <c:pt idx="127">
                  <c:v>8.8194444444444506E-2</c:v>
                </c:pt>
                <c:pt idx="128">
                  <c:v>8.8888888888888906E-2</c:v>
                </c:pt>
                <c:pt idx="129">
                  <c:v>8.9583333333333307E-2</c:v>
                </c:pt>
                <c:pt idx="130">
                  <c:v>9.0277777777777804E-2</c:v>
                </c:pt>
                <c:pt idx="131">
                  <c:v>9.0972222222222204E-2</c:v>
                </c:pt>
                <c:pt idx="132">
                  <c:v>9.1666666666666702E-2</c:v>
                </c:pt>
                <c:pt idx="133">
                  <c:v>9.2361111111111102E-2</c:v>
                </c:pt>
                <c:pt idx="134">
                  <c:v>9.30555555555556E-2</c:v>
                </c:pt>
                <c:pt idx="135">
                  <c:v>9.375E-2</c:v>
                </c:pt>
                <c:pt idx="136">
                  <c:v>9.44444444444444E-2</c:v>
                </c:pt>
                <c:pt idx="137">
                  <c:v>9.5138888888888898E-2</c:v>
                </c:pt>
                <c:pt idx="138">
                  <c:v>9.5833333333333298E-2</c:v>
                </c:pt>
                <c:pt idx="139">
                  <c:v>9.6527777777777796E-2</c:v>
                </c:pt>
                <c:pt idx="140">
                  <c:v>9.7222222222222196E-2</c:v>
                </c:pt>
                <c:pt idx="141">
                  <c:v>9.7916666666666693E-2</c:v>
                </c:pt>
                <c:pt idx="142">
                  <c:v>9.8611111111111094E-2</c:v>
                </c:pt>
                <c:pt idx="143">
                  <c:v>9.9305555555555605E-2</c:v>
                </c:pt>
                <c:pt idx="144">
                  <c:v>0.1</c:v>
                </c:pt>
                <c:pt idx="145">
                  <c:v>0.100694444444444</c:v>
                </c:pt>
                <c:pt idx="146">
                  <c:v>0.101388888888889</c:v>
                </c:pt>
                <c:pt idx="147">
                  <c:v>0.102083333333333</c:v>
                </c:pt>
                <c:pt idx="148">
                  <c:v>0.102777777777778</c:v>
                </c:pt>
                <c:pt idx="149">
                  <c:v>0.10347222222222199</c:v>
                </c:pt>
                <c:pt idx="150">
                  <c:v>0.104166666666667</c:v>
                </c:pt>
                <c:pt idx="151">
                  <c:v>0.104861111111111</c:v>
                </c:pt>
                <c:pt idx="152">
                  <c:v>0.105555555555556</c:v>
                </c:pt>
                <c:pt idx="153">
                  <c:v>0.10625</c:v>
                </c:pt>
                <c:pt idx="154">
                  <c:v>0.106944444444444</c:v>
                </c:pt>
                <c:pt idx="155">
                  <c:v>0.10763888888888901</c:v>
                </c:pt>
                <c:pt idx="156">
                  <c:v>0.108333333333333</c:v>
                </c:pt>
                <c:pt idx="157">
                  <c:v>0.109027777777778</c:v>
                </c:pt>
                <c:pt idx="158">
                  <c:v>0.109722222222222</c:v>
                </c:pt>
                <c:pt idx="159">
                  <c:v>0.110416666666667</c:v>
                </c:pt>
                <c:pt idx="160">
                  <c:v>0.11111111111111099</c:v>
                </c:pt>
                <c:pt idx="161">
                  <c:v>0.111805555555556</c:v>
                </c:pt>
                <c:pt idx="162">
                  <c:v>0.1125</c:v>
                </c:pt>
                <c:pt idx="163">
                  <c:v>0.113194444444444</c:v>
                </c:pt>
                <c:pt idx="164">
                  <c:v>0.113888888888889</c:v>
                </c:pt>
                <c:pt idx="165">
                  <c:v>0.114583333333333</c:v>
                </c:pt>
                <c:pt idx="166">
                  <c:v>0.11527777777777801</c:v>
                </c:pt>
                <c:pt idx="167">
                  <c:v>0.115972222222222</c:v>
                </c:pt>
                <c:pt idx="168">
                  <c:v>0.116666666666667</c:v>
                </c:pt>
                <c:pt idx="169">
                  <c:v>0.117361111111111</c:v>
                </c:pt>
                <c:pt idx="170">
                  <c:v>0.118055555555556</c:v>
                </c:pt>
                <c:pt idx="171">
                  <c:v>0.11874999999999999</c:v>
                </c:pt>
                <c:pt idx="172">
                  <c:v>0.11944444444444401</c:v>
                </c:pt>
                <c:pt idx="173">
                  <c:v>0.120138888888889</c:v>
                </c:pt>
                <c:pt idx="174">
                  <c:v>0.120833333333333</c:v>
                </c:pt>
                <c:pt idx="175">
                  <c:v>0.121527777777778</c:v>
                </c:pt>
                <c:pt idx="176">
                  <c:v>0.122222222222222</c:v>
                </c:pt>
                <c:pt idx="177">
                  <c:v>0.12291666666666699</c:v>
                </c:pt>
                <c:pt idx="178">
                  <c:v>0.12361111111111101</c:v>
                </c:pt>
                <c:pt idx="179">
                  <c:v>0.124305555555556</c:v>
                </c:pt>
                <c:pt idx="180">
                  <c:v>0.125</c:v>
                </c:pt>
                <c:pt idx="181">
                  <c:v>0.125694444444444</c:v>
                </c:pt>
                <c:pt idx="182">
                  <c:v>0.12638888888888899</c:v>
                </c:pt>
                <c:pt idx="183">
                  <c:v>0.12708333333333299</c:v>
                </c:pt>
                <c:pt idx="184">
                  <c:v>0.12777777777777799</c:v>
                </c:pt>
                <c:pt idx="185">
                  <c:v>0.12847222222222199</c:v>
                </c:pt>
                <c:pt idx="186">
                  <c:v>0.12916666666666701</c:v>
                </c:pt>
                <c:pt idx="187">
                  <c:v>0.12986111111111101</c:v>
                </c:pt>
                <c:pt idx="188">
                  <c:v>0.13055555555555601</c:v>
                </c:pt>
                <c:pt idx="189">
                  <c:v>0.13125000000000001</c:v>
                </c:pt>
                <c:pt idx="190">
                  <c:v>0.131944444444444</c:v>
                </c:pt>
                <c:pt idx="191">
                  <c:v>0.132638888888889</c:v>
                </c:pt>
                <c:pt idx="192">
                  <c:v>0.133333333333333</c:v>
                </c:pt>
                <c:pt idx="193">
                  <c:v>0.134027777777778</c:v>
                </c:pt>
                <c:pt idx="194">
                  <c:v>0.13472222222222199</c:v>
                </c:pt>
                <c:pt idx="195">
                  <c:v>0.13541666666666699</c:v>
                </c:pt>
                <c:pt idx="196">
                  <c:v>0.13611111111111099</c:v>
                </c:pt>
                <c:pt idx="197">
                  <c:v>0.13680555555555601</c:v>
                </c:pt>
                <c:pt idx="198">
                  <c:v>0.13750000000000001</c:v>
                </c:pt>
                <c:pt idx="199">
                  <c:v>0.13819444444444401</c:v>
                </c:pt>
                <c:pt idx="200">
                  <c:v>0.13888888888888901</c:v>
                </c:pt>
                <c:pt idx="201">
                  <c:v>0.139583333333333</c:v>
                </c:pt>
                <c:pt idx="202">
                  <c:v>0.140277777777778</c:v>
                </c:pt>
                <c:pt idx="203">
                  <c:v>0.140972222222222</c:v>
                </c:pt>
                <c:pt idx="204">
                  <c:v>0.141666666666667</c:v>
                </c:pt>
                <c:pt idx="205">
                  <c:v>0.14236111111111099</c:v>
                </c:pt>
                <c:pt idx="206">
                  <c:v>0.14305555555555599</c:v>
                </c:pt>
                <c:pt idx="207">
                  <c:v>0.14374999999999999</c:v>
                </c:pt>
                <c:pt idx="208">
                  <c:v>0.14444444444444399</c:v>
                </c:pt>
                <c:pt idx="209">
                  <c:v>0.14513888888888901</c:v>
                </c:pt>
                <c:pt idx="210">
                  <c:v>0.14583333333333301</c:v>
                </c:pt>
                <c:pt idx="211">
                  <c:v>0.14652777777777801</c:v>
                </c:pt>
                <c:pt idx="212">
                  <c:v>0.147222222222222</c:v>
                </c:pt>
                <c:pt idx="213">
                  <c:v>0.147916666666667</c:v>
                </c:pt>
                <c:pt idx="214">
                  <c:v>0.148611111111111</c:v>
                </c:pt>
                <c:pt idx="215">
                  <c:v>0.149305555555556</c:v>
                </c:pt>
                <c:pt idx="216">
                  <c:v>0.15</c:v>
                </c:pt>
                <c:pt idx="217">
                  <c:v>0.15069444444444399</c:v>
                </c:pt>
                <c:pt idx="218">
                  <c:v>0.15138888888888899</c:v>
                </c:pt>
                <c:pt idx="219">
                  <c:v>0.15208333333333299</c:v>
                </c:pt>
                <c:pt idx="220">
                  <c:v>0.15277777777777801</c:v>
                </c:pt>
                <c:pt idx="221">
                  <c:v>0.15347222222222201</c:v>
                </c:pt>
                <c:pt idx="222">
                  <c:v>0.15416666666666701</c:v>
                </c:pt>
                <c:pt idx="223">
                  <c:v>0.15486111111111101</c:v>
                </c:pt>
                <c:pt idx="224">
                  <c:v>0.155555555555556</c:v>
                </c:pt>
                <c:pt idx="225">
                  <c:v>0.15625</c:v>
                </c:pt>
                <c:pt idx="226">
                  <c:v>0.156944444444444</c:v>
                </c:pt>
                <c:pt idx="227">
                  <c:v>0.15763888888888899</c:v>
                </c:pt>
                <c:pt idx="228">
                  <c:v>0.15833333333333299</c:v>
                </c:pt>
                <c:pt idx="229">
                  <c:v>0.15902777777777799</c:v>
                </c:pt>
                <c:pt idx="230">
                  <c:v>0.15972222222222199</c:v>
                </c:pt>
                <c:pt idx="231">
                  <c:v>0.16041666666666701</c:v>
                </c:pt>
                <c:pt idx="232">
                  <c:v>0.16111111111111101</c:v>
                </c:pt>
                <c:pt idx="233">
                  <c:v>0.16180555555555601</c:v>
                </c:pt>
                <c:pt idx="234">
                  <c:v>0.16250000000000001</c:v>
                </c:pt>
                <c:pt idx="235">
                  <c:v>0.163194444444444</c:v>
                </c:pt>
                <c:pt idx="236">
                  <c:v>0.163888888888889</c:v>
                </c:pt>
                <c:pt idx="237">
                  <c:v>0.164583333333333</c:v>
                </c:pt>
                <c:pt idx="238">
                  <c:v>0.165277777777778</c:v>
                </c:pt>
                <c:pt idx="239">
                  <c:v>0.16597222222222199</c:v>
                </c:pt>
                <c:pt idx="240">
                  <c:v>0.16666666666666699</c:v>
                </c:pt>
                <c:pt idx="241">
                  <c:v>0.16736111111111099</c:v>
                </c:pt>
                <c:pt idx="242">
                  <c:v>0.16805555555555601</c:v>
                </c:pt>
                <c:pt idx="243">
                  <c:v>0.16875000000000001</c:v>
                </c:pt>
                <c:pt idx="244">
                  <c:v>0.16944444444444401</c:v>
                </c:pt>
                <c:pt idx="245">
                  <c:v>0.17013888888888901</c:v>
                </c:pt>
                <c:pt idx="246">
                  <c:v>0.170833333333333</c:v>
                </c:pt>
                <c:pt idx="247">
                  <c:v>0.171527777777778</c:v>
                </c:pt>
                <c:pt idx="248">
                  <c:v>0.172222222222222</c:v>
                </c:pt>
                <c:pt idx="249">
                  <c:v>0.172916666666667</c:v>
                </c:pt>
                <c:pt idx="250">
                  <c:v>0.17361111111111099</c:v>
                </c:pt>
                <c:pt idx="251">
                  <c:v>0.17430555555555599</c:v>
                </c:pt>
                <c:pt idx="252">
                  <c:v>0.17499999999999999</c:v>
                </c:pt>
                <c:pt idx="253">
                  <c:v>0.17569444444444399</c:v>
                </c:pt>
                <c:pt idx="254">
                  <c:v>0.17638888888888901</c:v>
                </c:pt>
                <c:pt idx="255">
                  <c:v>0.17708333333333301</c:v>
                </c:pt>
                <c:pt idx="256">
                  <c:v>0.17777777777777801</c:v>
                </c:pt>
                <c:pt idx="257">
                  <c:v>0.178472222222222</c:v>
                </c:pt>
                <c:pt idx="258">
                  <c:v>0.179166666666667</c:v>
                </c:pt>
                <c:pt idx="259">
                  <c:v>0.179861111111111</c:v>
                </c:pt>
                <c:pt idx="260">
                  <c:v>0.180555555555556</c:v>
                </c:pt>
                <c:pt idx="261">
                  <c:v>0.18124999999999999</c:v>
                </c:pt>
                <c:pt idx="262">
                  <c:v>0.18194444444444399</c:v>
                </c:pt>
                <c:pt idx="263">
                  <c:v>0.18263888888888899</c:v>
                </c:pt>
                <c:pt idx="264">
                  <c:v>0.18333333333333299</c:v>
                </c:pt>
                <c:pt idx="265">
                  <c:v>0.18402777777777801</c:v>
                </c:pt>
                <c:pt idx="266">
                  <c:v>0.18472222222222201</c:v>
                </c:pt>
                <c:pt idx="267">
                  <c:v>0.18541666666666701</c:v>
                </c:pt>
                <c:pt idx="268">
                  <c:v>0.18611111111111101</c:v>
                </c:pt>
                <c:pt idx="269">
                  <c:v>0.186805555555556</c:v>
                </c:pt>
                <c:pt idx="270">
                  <c:v>0.1875</c:v>
                </c:pt>
                <c:pt idx="271">
                  <c:v>0.188194444444444</c:v>
                </c:pt>
                <c:pt idx="272">
                  <c:v>0.18888888888888899</c:v>
                </c:pt>
                <c:pt idx="273">
                  <c:v>0.18958333333333299</c:v>
                </c:pt>
                <c:pt idx="274">
                  <c:v>0.19027777777777799</c:v>
                </c:pt>
                <c:pt idx="275">
                  <c:v>0.19097222222222199</c:v>
                </c:pt>
                <c:pt idx="276">
                  <c:v>0.19166666666666701</c:v>
                </c:pt>
                <c:pt idx="277">
                  <c:v>0.19236111111111101</c:v>
                </c:pt>
                <c:pt idx="278">
                  <c:v>0.19305555555555601</c:v>
                </c:pt>
                <c:pt idx="279">
                  <c:v>0.19375000000000001</c:v>
                </c:pt>
                <c:pt idx="280">
                  <c:v>0.194444444444444</c:v>
                </c:pt>
                <c:pt idx="281">
                  <c:v>0.195138888888889</c:v>
                </c:pt>
                <c:pt idx="282">
                  <c:v>0.195833333333333</c:v>
                </c:pt>
                <c:pt idx="283">
                  <c:v>0.196527777777778</c:v>
                </c:pt>
                <c:pt idx="284">
                  <c:v>0.19722222222222199</c:v>
                </c:pt>
                <c:pt idx="285">
                  <c:v>0.19791666666666699</c:v>
                </c:pt>
                <c:pt idx="286">
                  <c:v>0.19861111111111099</c:v>
                </c:pt>
                <c:pt idx="287">
                  <c:v>0.19930555555555601</c:v>
                </c:pt>
                <c:pt idx="288">
                  <c:v>0.2</c:v>
                </c:pt>
                <c:pt idx="289">
                  <c:v>0.20069444444444401</c:v>
                </c:pt>
                <c:pt idx="290">
                  <c:v>0.20138888888888901</c:v>
                </c:pt>
                <c:pt idx="291">
                  <c:v>0.202083333333333</c:v>
                </c:pt>
                <c:pt idx="292">
                  <c:v>0.202777777777778</c:v>
                </c:pt>
                <c:pt idx="293">
                  <c:v>0.203472222222222</c:v>
                </c:pt>
                <c:pt idx="294">
                  <c:v>0.204166666666667</c:v>
                </c:pt>
                <c:pt idx="295">
                  <c:v>0.20486111111111099</c:v>
                </c:pt>
                <c:pt idx="296">
                  <c:v>0.20555555555555599</c:v>
                </c:pt>
                <c:pt idx="297">
                  <c:v>0.20624999999999999</c:v>
                </c:pt>
                <c:pt idx="298">
                  <c:v>0.20694444444444399</c:v>
                </c:pt>
                <c:pt idx="299">
                  <c:v>0.20763888888888901</c:v>
                </c:pt>
                <c:pt idx="300">
                  <c:v>0.20833333333333301</c:v>
                </c:pt>
                <c:pt idx="301">
                  <c:v>0.20902777777777801</c:v>
                </c:pt>
                <c:pt idx="302">
                  <c:v>0.209722222222222</c:v>
                </c:pt>
                <c:pt idx="303">
                  <c:v>0.210416666666667</c:v>
                </c:pt>
                <c:pt idx="304">
                  <c:v>0.211111111111111</c:v>
                </c:pt>
                <c:pt idx="305">
                  <c:v>0.211805555555556</c:v>
                </c:pt>
                <c:pt idx="306">
                  <c:v>0.21249999999999999</c:v>
                </c:pt>
                <c:pt idx="307">
                  <c:v>0.21319444444444399</c:v>
                </c:pt>
                <c:pt idx="308">
                  <c:v>0.21388888888888899</c:v>
                </c:pt>
                <c:pt idx="309">
                  <c:v>0.21458333333333299</c:v>
                </c:pt>
                <c:pt idx="310">
                  <c:v>0.21527777777777801</c:v>
                </c:pt>
                <c:pt idx="311">
                  <c:v>0.21597222222222201</c:v>
                </c:pt>
                <c:pt idx="312">
                  <c:v>0.21666666666666701</c:v>
                </c:pt>
                <c:pt idx="313">
                  <c:v>0.21736111111111101</c:v>
                </c:pt>
                <c:pt idx="314">
                  <c:v>0.218055555555556</c:v>
                </c:pt>
                <c:pt idx="315">
                  <c:v>0.21875</c:v>
                </c:pt>
                <c:pt idx="316">
                  <c:v>0.219444444444444</c:v>
                </c:pt>
                <c:pt idx="317">
                  <c:v>0.22013888888888899</c:v>
                </c:pt>
                <c:pt idx="318">
                  <c:v>0.22083333333333299</c:v>
                </c:pt>
                <c:pt idx="319">
                  <c:v>0.22152777777777799</c:v>
                </c:pt>
                <c:pt idx="320">
                  <c:v>0.22222222222222199</c:v>
                </c:pt>
                <c:pt idx="321">
                  <c:v>0.22291666666666701</c:v>
                </c:pt>
                <c:pt idx="322">
                  <c:v>0.22361111111111101</c:v>
                </c:pt>
                <c:pt idx="323">
                  <c:v>0.22430555555555601</c:v>
                </c:pt>
                <c:pt idx="324">
                  <c:v>0.22500000000000001</c:v>
                </c:pt>
                <c:pt idx="325">
                  <c:v>0.225694444444444</c:v>
                </c:pt>
                <c:pt idx="326">
                  <c:v>0.226388888888889</c:v>
                </c:pt>
                <c:pt idx="327">
                  <c:v>0.227083333333333</c:v>
                </c:pt>
                <c:pt idx="328">
                  <c:v>0.227777777777778</c:v>
                </c:pt>
                <c:pt idx="329">
                  <c:v>0.22847222222222199</c:v>
                </c:pt>
                <c:pt idx="330">
                  <c:v>0.22916666666666699</c:v>
                </c:pt>
                <c:pt idx="331">
                  <c:v>0.22986111111111099</c:v>
                </c:pt>
                <c:pt idx="332">
                  <c:v>0.23055555555555601</c:v>
                </c:pt>
                <c:pt idx="333">
                  <c:v>0.23125000000000001</c:v>
                </c:pt>
                <c:pt idx="334">
                  <c:v>0.23194444444444401</c:v>
                </c:pt>
                <c:pt idx="335">
                  <c:v>0.23263888888888901</c:v>
                </c:pt>
                <c:pt idx="336">
                  <c:v>0.233333333333333</c:v>
                </c:pt>
                <c:pt idx="337">
                  <c:v>0.234027777777778</c:v>
                </c:pt>
                <c:pt idx="338">
                  <c:v>0.234722222222222</c:v>
                </c:pt>
                <c:pt idx="339">
                  <c:v>0.235416666666667</c:v>
                </c:pt>
                <c:pt idx="340">
                  <c:v>0.23611111111111099</c:v>
                </c:pt>
                <c:pt idx="341">
                  <c:v>0.23680555555555599</c:v>
                </c:pt>
                <c:pt idx="342">
                  <c:v>0.23749999999999999</c:v>
                </c:pt>
                <c:pt idx="343">
                  <c:v>0.23819444444444399</c:v>
                </c:pt>
                <c:pt idx="344">
                  <c:v>0.23888888888888901</c:v>
                </c:pt>
                <c:pt idx="345">
                  <c:v>0.23958333333333301</c:v>
                </c:pt>
                <c:pt idx="346">
                  <c:v>0.24027777777777801</c:v>
                </c:pt>
                <c:pt idx="347">
                  <c:v>0.240972222222222</c:v>
                </c:pt>
                <c:pt idx="348">
                  <c:v>0.241666666666667</c:v>
                </c:pt>
                <c:pt idx="349">
                  <c:v>0.242361111111111</c:v>
                </c:pt>
                <c:pt idx="350">
                  <c:v>0.243055555555556</c:v>
                </c:pt>
                <c:pt idx="351">
                  <c:v>0.24374999999999999</c:v>
                </c:pt>
                <c:pt idx="352">
                  <c:v>0.24444444444444399</c:v>
                </c:pt>
                <c:pt idx="353">
                  <c:v>0.24513888888888899</c:v>
                </c:pt>
                <c:pt idx="354">
                  <c:v>0.24583333333333299</c:v>
                </c:pt>
                <c:pt idx="355">
                  <c:v>0.24652777777777801</c:v>
                </c:pt>
                <c:pt idx="356">
                  <c:v>0.24722222222222201</c:v>
                </c:pt>
                <c:pt idx="357">
                  <c:v>0.24791666666666701</c:v>
                </c:pt>
                <c:pt idx="358">
                  <c:v>0.24861111111111101</c:v>
                </c:pt>
                <c:pt idx="359">
                  <c:v>0.249305555555556</c:v>
                </c:pt>
                <c:pt idx="360">
                  <c:v>0.25</c:v>
                </c:pt>
                <c:pt idx="361">
                  <c:v>0.250694444444444</c:v>
                </c:pt>
                <c:pt idx="362">
                  <c:v>0.25138888888888899</c:v>
                </c:pt>
                <c:pt idx="363">
                  <c:v>0.25208333333333299</c:v>
                </c:pt>
                <c:pt idx="364">
                  <c:v>0.25277777777777799</c:v>
                </c:pt>
                <c:pt idx="365">
                  <c:v>0.25347222222222199</c:v>
                </c:pt>
                <c:pt idx="366">
                  <c:v>0.25416666666666698</c:v>
                </c:pt>
                <c:pt idx="367">
                  <c:v>0.25486111111111098</c:v>
                </c:pt>
                <c:pt idx="368">
                  <c:v>0.25555555555555598</c:v>
                </c:pt>
                <c:pt idx="369">
                  <c:v>0.25624999999999998</c:v>
                </c:pt>
                <c:pt idx="370">
                  <c:v>0.25694444444444398</c:v>
                </c:pt>
                <c:pt idx="371">
                  <c:v>0.25763888888888897</c:v>
                </c:pt>
                <c:pt idx="372">
                  <c:v>0.25833333333333303</c:v>
                </c:pt>
                <c:pt idx="373">
                  <c:v>0.25902777777777802</c:v>
                </c:pt>
                <c:pt idx="374">
                  <c:v>0.25972222222222202</c:v>
                </c:pt>
                <c:pt idx="375">
                  <c:v>0.26041666666666702</c:v>
                </c:pt>
                <c:pt idx="376">
                  <c:v>0.26111111111111102</c:v>
                </c:pt>
                <c:pt idx="377">
                  <c:v>0.26180555555555601</c:v>
                </c:pt>
                <c:pt idx="378">
                  <c:v>0.26250000000000001</c:v>
                </c:pt>
                <c:pt idx="379">
                  <c:v>0.26319444444444401</c:v>
                </c:pt>
                <c:pt idx="380">
                  <c:v>0.26388888888888901</c:v>
                </c:pt>
                <c:pt idx="381">
                  <c:v>0.264583333333333</c:v>
                </c:pt>
                <c:pt idx="382">
                  <c:v>0.265277777777778</c:v>
                </c:pt>
                <c:pt idx="383">
                  <c:v>0.265972222222222</c:v>
                </c:pt>
                <c:pt idx="384">
                  <c:v>0.266666666666667</c:v>
                </c:pt>
                <c:pt idx="385">
                  <c:v>0.26736111111111099</c:v>
                </c:pt>
                <c:pt idx="386">
                  <c:v>0.26805555555555599</c:v>
                </c:pt>
                <c:pt idx="387">
                  <c:v>0.26874999999999999</c:v>
                </c:pt>
                <c:pt idx="388">
                  <c:v>0.26944444444444399</c:v>
                </c:pt>
                <c:pt idx="389">
                  <c:v>0.27013888888888898</c:v>
                </c:pt>
                <c:pt idx="390">
                  <c:v>0.27083333333333298</c:v>
                </c:pt>
                <c:pt idx="391">
                  <c:v>0.27152777777777798</c:v>
                </c:pt>
                <c:pt idx="392">
                  <c:v>0.27222222222222198</c:v>
                </c:pt>
                <c:pt idx="393">
                  <c:v>0.27291666666666697</c:v>
                </c:pt>
                <c:pt idx="394">
                  <c:v>0.27361111111111103</c:v>
                </c:pt>
                <c:pt idx="395">
                  <c:v>0.27430555555555602</c:v>
                </c:pt>
                <c:pt idx="396">
                  <c:v>0.27500000000000002</c:v>
                </c:pt>
                <c:pt idx="397">
                  <c:v>0.27569444444444402</c:v>
                </c:pt>
                <c:pt idx="398">
                  <c:v>0.27638888888888902</c:v>
                </c:pt>
                <c:pt idx="399">
                  <c:v>0.27708333333333302</c:v>
                </c:pt>
                <c:pt idx="400">
                  <c:v>0.27777777777777801</c:v>
                </c:pt>
                <c:pt idx="401">
                  <c:v>0.27847222222222201</c:v>
                </c:pt>
                <c:pt idx="402">
                  <c:v>0.27916666666666701</c:v>
                </c:pt>
                <c:pt idx="403">
                  <c:v>0.27986111111111101</c:v>
                </c:pt>
                <c:pt idx="404">
                  <c:v>0.280555555555556</c:v>
                </c:pt>
                <c:pt idx="405">
                  <c:v>0.28125</c:v>
                </c:pt>
                <c:pt idx="406">
                  <c:v>0.281944444444444</c:v>
                </c:pt>
                <c:pt idx="407">
                  <c:v>0.28263888888888899</c:v>
                </c:pt>
                <c:pt idx="408">
                  <c:v>0.28333333333333299</c:v>
                </c:pt>
                <c:pt idx="409">
                  <c:v>0.28402777777777799</c:v>
                </c:pt>
                <c:pt idx="410">
                  <c:v>0.28472222222222199</c:v>
                </c:pt>
                <c:pt idx="411">
                  <c:v>0.28541666666666698</c:v>
                </c:pt>
                <c:pt idx="412">
                  <c:v>0.28611111111111098</c:v>
                </c:pt>
                <c:pt idx="413">
                  <c:v>0.28680555555555598</c:v>
                </c:pt>
                <c:pt idx="414">
                  <c:v>0.28749999999999998</c:v>
                </c:pt>
                <c:pt idx="415">
                  <c:v>0.28819444444444398</c:v>
                </c:pt>
                <c:pt idx="416">
                  <c:v>0.28888888888888897</c:v>
                </c:pt>
                <c:pt idx="417">
                  <c:v>0.28958333333333303</c:v>
                </c:pt>
                <c:pt idx="418">
                  <c:v>0.29027777777777802</c:v>
                </c:pt>
                <c:pt idx="419">
                  <c:v>0.29097222222222202</c:v>
                </c:pt>
                <c:pt idx="420">
                  <c:v>0.29166666666666702</c:v>
                </c:pt>
                <c:pt idx="421">
                  <c:v>0.29236111111111102</c:v>
                </c:pt>
                <c:pt idx="422">
                  <c:v>0.29305555555555601</c:v>
                </c:pt>
                <c:pt idx="423">
                  <c:v>0.29375000000000001</c:v>
                </c:pt>
                <c:pt idx="424">
                  <c:v>0.29444444444444401</c:v>
                </c:pt>
                <c:pt idx="425">
                  <c:v>0.29513888888888901</c:v>
                </c:pt>
                <c:pt idx="426">
                  <c:v>0.295833333333333</c:v>
                </c:pt>
                <c:pt idx="427">
                  <c:v>0.296527777777778</c:v>
                </c:pt>
                <c:pt idx="428">
                  <c:v>0.297222222222222</c:v>
                </c:pt>
                <c:pt idx="429">
                  <c:v>0.297916666666667</c:v>
                </c:pt>
                <c:pt idx="430">
                  <c:v>0.29861111111111099</c:v>
                </c:pt>
                <c:pt idx="431">
                  <c:v>0.29930555555555599</c:v>
                </c:pt>
                <c:pt idx="432">
                  <c:v>0.3</c:v>
                </c:pt>
                <c:pt idx="433">
                  <c:v>0.30069444444444399</c:v>
                </c:pt>
                <c:pt idx="434">
                  <c:v>0.30138888888888898</c:v>
                </c:pt>
                <c:pt idx="435">
                  <c:v>0.30208333333333298</c:v>
                </c:pt>
                <c:pt idx="436">
                  <c:v>0.30277777777777798</c:v>
                </c:pt>
                <c:pt idx="437">
                  <c:v>0.30347222222222198</c:v>
                </c:pt>
                <c:pt idx="438">
                  <c:v>0.30416666666666697</c:v>
                </c:pt>
                <c:pt idx="439">
                  <c:v>0.30486111111111103</c:v>
                </c:pt>
                <c:pt idx="440">
                  <c:v>0.30555555555555602</c:v>
                </c:pt>
                <c:pt idx="441">
                  <c:v>0.30625000000000002</c:v>
                </c:pt>
                <c:pt idx="442">
                  <c:v>0.30694444444444402</c:v>
                </c:pt>
                <c:pt idx="443">
                  <c:v>0.30763888888888902</c:v>
                </c:pt>
                <c:pt idx="444">
                  <c:v>0.30833333333333302</c:v>
                </c:pt>
                <c:pt idx="445">
                  <c:v>0.30902777777777801</c:v>
                </c:pt>
                <c:pt idx="446">
                  <c:v>0.30972222222222201</c:v>
                </c:pt>
                <c:pt idx="447">
                  <c:v>0.31041666666666701</c:v>
                </c:pt>
                <c:pt idx="448">
                  <c:v>0.31111111111111101</c:v>
                </c:pt>
                <c:pt idx="449">
                  <c:v>0.311805555555556</c:v>
                </c:pt>
                <c:pt idx="450">
                  <c:v>0.3125</c:v>
                </c:pt>
                <c:pt idx="451">
                  <c:v>0.313194444444444</c:v>
                </c:pt>
                <c:pt idx="452">
                  <c:v>0.31388888888888899</c:v>
                </c:pt>
                <c:pt idx="453">
                  <c:v>0.31458333333333299</c:v>
                </c:pt>
                <c:pt idx="454">
                  <c:v>0.31527777777777799</c:v>
                </c:pt>
                <c:pt idx="455">
                  <c:v>0.31597222222222199</c:v>
                </c:pt>
                <c:pt idx="456">
                  <c:v>0.31666666666666698</c:v>
                </c:pt>
                <c:pt idx="457">
                  <c:v>0.31736111111111098</c:v>
                </c:pt>
                <c:pt idx="458">
                  <c:v>0.31805555555555598</c:v>
                </c:pt>
                <c:pt idx="459">
                  <c:v>0.31874999999999998</c:v>
                </c:pt>
                <c:pt idx="460">
                  <c:v>0.31944444444444398</c:v>
                </c:pt>
                <c:pt idx="461">
                  <c:v>0.32013888888888897</c:v>
                </c:pt>
                <c:pt idx="462">
                  <c:v>0.32083333333333303</c:v>
                </c:pt>
                <c:pt idx="463">
                  <c:v>0.32152777777777802</c:v>
                </c:pt>
                <c:pt idx="464">
                  <c:v>0.32222222222222202</c:v>
                </c:pt>
                <c:pt idx="465">
                  <c:v>0.32291666666666702</c:v>
                </c:pt>
                <c:pt idx="466">
                  <c:v>0.32361111111111102</c:v>
                </c:pt>
                <c:pt idx="467">
                  <c:v>0.32430555555555601</c:v>
                </c:pt>
                <c:pt idx="468">
                  <c:v>0.32500000000000001</c:v>
                </c:pt>
                <c:pt idx="469">
                  <c:v>0.32569444444444401</c:v>
                </c:pt>
                <c:pt idx="470">
                  <c:v>0.32638888888888901</c:v>
                </c:pt>
                <c:pt idx="471">
                  <c:v>0.327083333333333</c:v>
                </c:pt>
                <c:pt idx="472">
                  <c:v>0.327777777777778</c:v>
                </c:pt>
                <c:pt idx="473">
                  <c:v>0.328472222222222</c:v>
                </c:pt>
                <c:pt idx="474">
                  <c:v>0.329166666666667</c:v>
                </c:pt>
                <c:pt idx="475">
                  <c:v>0.32986111111111099</c:v>
                </c:pt>
                <c:pt idx="476">
                  <c:v>0.33055555555555599</c:v>
                </c:pt>
                <c:pt idx="477">
                  <c:v>0.33124999999999999</c:v>
                </c:pt>
                <c:pt idx="478">
                  <c:v>0.33194444444444399</c:v>
                </c:pt>
                <c:pt idx="479">
                  <c:v>0.33263888888888898</c:v>
                </c:pt>
                <c:pt idx="480">
                  <c:v>0.33333333333333298</c:v>
                </c:pt>
                <c:pt idx="481">
                  <c:v>0.33402777777777798</c:v>
                </c:pt>
                <c:pt idx="482">
                  <c:v>0.33472222222222198</c:v>
                </c:pt>
                <c:pt idx="483">
                  <c:v>0.33541666666666697</c:v>
                </c:pt>
                <c:pt idx="484">
                  <c:v>0.33611111111111103</c:v>
                </c:pt>
                <c:pt idx="485">
                  <c:v>0.33680555555555602</c:v>
                </c:pt>
                <c:pt idx="486">
                  <c:v>0.33750000000000002</c:v>
                </c:pt>
                <c:pt idx="487">
                  <c:v>0.33819444444444402</c:v>
                </c:pt>
                <c:pt idx="488">
                  <c:v>0.33888888888888902</c:v>
                </c:pt>
                <c:pt idx="489">
                  <c:v>0.33958333333333302</c:v>
                </c:pt>
                <c:pt idx="490">
                  <c:v>0.34027777777777801</c:v>
                </c:pt>
                <c:pt idx="491">
                  <c:v>0.34097222222222201</c:v>
                </c:pt>
                <c:pt idx="492">
                  <c:v>0.34166666666666701</c:v>
                </c:pt>
                <c:pt idx="493">
                  <c:v>0.34236111111111101</c:v>
                </c:pt>
                <c:pt idx="494">
                  <c:v>0.343055555555556</c:v>
                </c:pt>
                <c:pt idx="495">
                  <c:v>0.34375</c:v>
                </c:pt>
                <c:pt idx="496">
                  <c:v>0.344444444444444</c:v>
                </c:pt>
                <c:pt idx="497">
                  <c:v>0.34513888888888899</c:v>
                </c:pt>
                <c:pt idx="498">
                  <c:v>0.34583333333333299</c:v>
                </c:pt>
                <c:pt idx="499">
                  <c:v>0.34652777777777799</c:v>
                </c:pt>
                <c:pt idx="500">
                  <c:v>0.34722222222222199</c:v>
                </c:pt>
                <c:pt idx="501">
                  <c:v>0.34791666666666698</c:v>
                </c:pt>
                <c:pt idx="502">
                  <c:v>0.34861111111111098</c:v>
                </c:pt>
                <c:pt idx="503">
                  <c:v>0.34930555555555598</c:v>
                </c:pt>
                <c:pt idx="504">
                  <c:v>0.35</c:v>
                </c:pt>
                <c:pt idx="505">
                  <c:v>0.35069444444444398</c:v>
                </c:pt>
                <c:pt idx="506">
                  <c:v>0.35138888888888897</c:v>
                </c:pt>
                <c:pt idx="507">
                  <c:v>0.35208333333333303</c:v>
                </c:pt>
                <c:pt idx="508">
                  <c:v>0.35277777777777802</c:v>
                </c:pt>
                <c:pt idx="509">
                  <c:v>0.35347222222222202</c:v>
                </c:pt>
                <c:pt idx="510">
                  <c:v>0.35416666666666702</c:v>
                </c:pt>
                <c:pt idx="511">
                  <c:v>0.35486111111111102</c:v>
                </c:pt>
                <c:pt idx="512">
                  <c:v>0.35555555555555601</c:v>
                </c:pt>
                <c:pt idx="513">
                  <c:v>0.35625000000000001</c:v>
                </c:pt>
                <c:pt idx="514">
                  <c:v>0.35694444444444401</c:v>
                </c:pt>
                <c:pt idx="515">
                  <c:v>0.35763888888888901</c:v>
                </c:pt>
                <c:pt idx="516">
                  <c:v>0.358333333333333</c:v>
                </c:pt>
                <c:pt idx="517">
                  <c:v>0.359027777777778</c:v>
                </c:pt>
                <c:pt idx="518">
                  <c:v>0.359722222222222</c:v>
                </c:pt>
                <c:pt idx="519">
                  <c:v>0.360416666666667</c:v>
                </c:pt>
                <c:pt idx="520">
                  <c:v>0.36111111111111099</c:v>
                </c:pt>
                <c:pt idx="521">
                  <c:v>0.36180555555555599</c:v>
                </c:pt>
                <c:pt idx="522">
                  <c:v>0.36249999999999999</c:v>
                </c:pt>
                <c:pt idx="523">
                  <c:v>0.36319444444444399</c:v>
                </c:pt>
                <c:pt idx="524">
                  <c:v>0.36388888888888898</c:v>
                </c:pt>
                <c:pt idx="525">
                  <c:v>0.36458333333333298</c:v>
                </c:pt>
                <c:pt idx="526">
                  <c:v>0.36527777777777798</c:v>
                </c:pt>
                <c:pt idx="527">
                  <c:v>0.36597222222222198</c:v>
                </c:pt>
                <c:pt idx="528">
                  <c:v>0.36666666666666697</c:v>
                </c:pt>
                <c:pt idx="529">
                  <c:v>0.36736111111111103</c:v>
                </c:pt>
                <c:pt idx="530">
                  <c:v>0.36805555555555602</c:v>
                </c:pt>
                <c:pt idx="531">
                  <c:v>0.36875000000000002</c:v>
                </c:pt>
                <c:pt idx="532">
                  <c:v>0.36944444444444402</c:v>
                </c:pt>
                <c:pt idx="533">
                  <c:v>0.37013888888888902</c:v>
                </c:pt>
                <c:pt idx="534">
                  <c:v>0.37083333333333302</c:v>
                </c:pt>
                <c:pt idx="535">
                  <c:v>0.37152777777777801</c:v>
                </c:pt>
                <c:pt idx="536">
                  <c:v>0.37222222222222201</c:v>
                </c:pt>
                <c:pt idx="537">
                  <c:v>0.37291666666666701</c:v>
                </c:pt>
                <c:pt idx="538">
                  <c:v>0.37361111111111101</c:v>
                </c:pt>
                <c:pt idx="539">
                  <c:v>0.374305555555556</c:v>
                </c:pt>
                <c:pt idx="540">
                  <c:v>0.375</c:v>
                </c:pt>
                <c:pt idx="541">
                  <c:v>0.375694444444444</c:v>
                </c:pt>
                <c:pt idx="542">
                  <c:v>0.37638888888888899</c:v>
                </c:pt>
                <c:pt idx="543">
                  <c:v>0.37708333333333299</c:v>
                </c:pt>
                <c:pt idx="544">
                  <c:v>0.37777777777777799</c:v>
                </c:pt>
                <c:pt idx="545">
                  <c:v>0.37847222222222199</c:v>
                </c:pt>
                <c:pt idx="546">
                  <c:v>0.37916666666666698</c:v>
                </c:pt>
                <c:pt idx="547">
                  <c:v>0.37986111111111098</c:v>
                </c:pt>
                <c:pt idx="548">
                  <c:v>0.38055555555555598</c:v>
                </c:pt>
                <c:pt idx="549">
                  <c:v>0.38124999999999998</c:v>
                </c:pt>
                <c:pt idx="550">
                  <c:v>0.38194444444444398</c:v>
                </c:pt>
                <c:pt idx="551">
                  <c:v>0.38263888888888897</c:v>
                </c:pt>
                <c:pt idx="552">
                  <c:v>0.38333333333333303</c:v>
                </c:pt>
                <c:pt idx="553">
                  <c:v>0.38402777777777802</c:v>
                </c:pt>
                <c:pt idx="554">
                  <c:v>0.38472222222222202</c:v>
                </c:pt>
                <c:pt idx="555">
                  <c:v>0.38541666666666702</c:v>
                </c:pt>
                <c:pt idx="556">
                  <c:v>0.38611111111111102</c:v>
                </c:pt>
                <c:pt idx="557">
                  <c:v>0.38680555555555601</c:v>
                </c:pt>
                <c:pt idx="558">
                  <c:v>0.38750000000000001</c:v>
                </c:pt>
                <c:pt idx="559">
                  <c:v>0.38819444444444401</c:v>
                </c:pt>
                <c:pt idx="560">
                  <c:v>0.38888888888888901</c:v>
                </c:pt>
                <c:pt idx="561">
                  <c:v>0.389583333333333</c:v>
                </c:pt>
                <c:pt idx="562">
                  <c:v>0.390277777777778</c:v>
                </c:pt>
                <c:pt idx="563">
                  <c:v>0.390972222222222</c:v>
                </c:pt>
                <c:pt idx="564">
                  <c:v>0.391666666666667</c:v>
                </c:pt>
                <c:pt idx="565">
                  <c:v>0.39236111111111099</c:v>
                </c:pt>
                <c:pt idx="566">
                  <c:v>0.39305555555555599</c:v>
                </c:pt>
                <c:pt idx="567">
                  <c:v>0.39374999999999999</c:v>
                </c:pt>
                <c:pt idx="568">
                  <c:v>0.39444444444444399</c:v>
                </c:pt>
                <c:pt idx="569">
                  <c:v>0.39513888888888898</c:v>
                </c:pt>
                <c:pt idx="570">
                  <c:v>0.39583333333333298</c:v>
                </c:pt>
                <c:pt idx="571">
                  <c:v>0.39652777777777798</c:v>
                </c:pt>
                <c:pt idx="572">
                  <c:v>0.39722222222222198</c:v>
                </c:pt>
                <c:pt idx="573">
                  <c:v>0.39791666666666697</c:v>
                </c:pt>
                <c:pt idx="574">
                  <c:v>0.39861111111111103</c:v>
                </c:pt>
                <c:pt idx="575">
                  <c:v>0.39930555555555602</c:v>
                </c:pt>
                <c:pt idx="576">
                  <c:v>0.4</c:v>
                </c:pt>
                <c:pt idx="577">
                  <c:v>0.40069444444444402</c:v>
                </c:pt>
                <c:pt idx="578">
                  <c:v>0.40138888888888902</c:v>
                </c:pt>
                <c:pt idx="579">
                  <c:v>0.40208333333333302</c:v>
                </c:pt>
                <c:pt idx="580">
                  <c:v>0.40277777777777801</c:v>
                </c:pt>
                <c:pt idx="581">
                  <c:v>0.40347222222222201</c:v>
                </c:pt>
                <c:pt idx="582">
                  <c:v>0.40416666666666701</c:v>
                </c:pt>
                <c:pt idx="583">
                  <c:v>0.40486111111111101</c:v>
                </c:pt>
                <c:pt idx="584">
                  <c:v>0.405555555555556</c:v>
                </c:pt>
                <c:pt idx="585">
                  <c:v>0.40625</c:v>
                </c:pt>
                <c:pt idx="586">
                  <c:v>0.406944444444444</c:v>
                </c:pt>
                <c:pt idx="587">
                  <c:v>0.40763888888888899</c:v>
                </c:pt>
                <c:pt idx="588">
                  <c:v>0.40833333333333299</c:v>
                </c:pt>
                <c:pt idx="589">
                  <c:v>0.40902777777777799</c:v>
                </c:pt>
                <c:pt idx="590">
                  <c:v>0.40972222222222199</c:v>
                </c:pt>
                <c:pt idx="591">
                  <c:v>0.41041666666666698</c:v>
                </c:pt>
                <c:pt idx="592">
                  <c:v>0.41111111111111098</c:v>
                </c:pt>
                <c:pt idx="593">
                  <c:v>0.41180555555555598</c:v>
                </c:pt>
                <c:pt idx="594">
                  <c:v>0.41249999999999998</c:v>
                </c:pt>
                <c:pt idx="595">
                  <c:v>0.41319444444444398</c:v>
                </c:pt>
                <c:pt idx="596">
                  <c:v>0.41388888888888897</c:v>
                </c:pt>
                <c:pt idx="597">
                  <c:v>0.41458333333333303</c:v>
                </c:pt>
                <c:pt idx="598">
                  <c:v>0.41527777777777802</c:v>
                </c:pt>
                <c:pt idx="599">
                  <c:v>0.41597222222222202</c:v>
                </c:pt>
                <c:pt idx="600">
                  <c:v>0.41666666666666702</c:v>
                </c:pt>
                <c:pt idx="601">
                  <c:v>0.41736111111111102</c:v>
                </c:pt>
                <c:pt idx="602">
                  <c:v>0.41805555555555601</c:v>
                </c:pt>
                <c:pt idx="603">
                  <c:v>0.41875000000000001</c:v>
                </c:pt>
                <c:pt idx="604">
                  <c:v>0.41944444444444401</c:v>
                </c:pt>
                <c:pt idx="605">
                  <c:v>0.42013888888888901</c:v>
                </c:pt>
                <c:pt idx="606">
                  <c:v>0.420833333333333</c:v>
                </c:pt>
                <c:pt idx="607">
                  <c:v>0.421527777777778</c:v>
                </c:pt>
                <c:pt idx="608">
                  <c:v>0.422222222222222</c:v>
                </c:pt>
                <c:pt idx="609">
                  <c:v>0.422916666666667</c:v>
                </c:pt>
                <c:pt idx="610">
                  <c:v>0.42361111111111099</c:v>
                </c:pt>
                <c:pt idx="611">
                  <c:v>0.42430555555555599</c:v>
                </c:pt>
                <c:pt idx="612">
                  <c:v>0.42499999999999999</c:v>
                </c:pt>
                <c:pt idx="613">
                  <c:v>0.42569444444444399</c:v>
                </c:pt>
                <c:pt idx="614">
                  <c:v>0.42638888888888898</c:v>
                </c:pt>
                <c:pt idx="615">
                  <c:v>0.42708333333333298</c:v>
                </c:pt>
                <c:pt idx="616">
                  <c:v>0.42777777777777798</c:v>
                </c:pt>
                <c:pt idx="617">
                  <c:v>0.42847222222222198</c:v>
                </c:pt>
                <c:pt idx="618">
                  <c:v>0.42916666666666697</c:v>
                </c:pt>
                <c:pt idx="619">
                  <c:v>0.42986111111111103</c:v>
                </c:pt>
                <c:pt idx="620">
                  <c:v>0.43055555555555602</c:v>
                </c:pt>
                <c:pt idx="621">
                  <c:v>0.43125000000000002</c:v>
                </c:pt>
                <c:pt idx="622">
                  <c:v>0.43194444444444402</c:v>
                </c:pt>
                <c:pt idx="623">
                  <c:v>0.43263888888888902</c:v>
                </c:pt>
                <c:pt idx="624">
                  <c:v>0.43333333333333302</c:v>
                </c:pt>
                <c:pt idx="625">
                  <c:v>0.43402777777777801</c:v>
                </c:pt>
                <c:pt idx="626">
                  <c:v>0.43472222222222201</c:v>
                </c:pt>
                <c:pt idx="627">
                  <c:v>0.43541666666666701</c:v>
                </c:pt>
                <c:pt idx="628">
                  <c:v>0.43611111111111101</c:v>
                </c:pt>
                <c:pt idx="629">
                  <c:v>0.436805555555556</c:v>
                </c:pt>
                <c:pt idx="630">
                  <c:v>0.4375</c:v>
                </c:pt>
                <c:pt idx="631">
                  <c:v>0.438194444444444</c:v>
                </c:pt>
                <c:pt idx="632">
                  <c:v>0.43888888888888899</c:v>
                </c:pt>
                <c:pt idx="633">
                  <c:v>0.43958333333333299</c:v>
                </c:pt>
                <c:pt idx="634">
                  <c:v>0.44027777777777799</c:v>
                </c:pt>
                <c:pt idx="635">
                  <c:v>0.44097222222222199</c:v>
                </c:pt>
                <c:pt idx="636">
                  <c:v>0.44166666666666698</c:v>
                </c:pt>
                <c:pt idx="637">
                  <c:v>0.44236111111111098</c:v>
                </c:pt>
                <c:pt idx="638">
                  <c:v>0.44305555555555598</c:v>
                </c:pt>
                <c:pt idx="639">
                  <c:v>0.44374999999999998</c:v>
                </c:pt>
                <c:pt idx="640">
                  <c:v>0.44444444444444398</c:v>
                </c:pt>
                <c:pt idx="641">
                  <c:v>0.44513888888888897</c:v>
                </c:pt>
                <c:pt idx="642">
                  <c:v>0.44583333333333303</c:v>
                </c:pt>
                <c:pt idx="643">
                  <c:v>0.44652777777777802</c:v>
                </c:pt>
                <c:pt idx="644">
                  <c:v>0.44722222222222202</c:v>
                </c:pt>
                <c:pt idx="645">
                  <c:v>0.44791666666666702</c:v>
                </c:pt>
                <c:pt idx="646">
                  <c:v>0.44861111111111102</c:v>
                </c:pt>
                <c:pt idx="647">
                  <c:v>0.44930555555555601</c:v>
                </c:pt>
                <c:pt idx="648">
                  <c:v>0.45</c:v>
                </c:pt>
                <c:pt idx="649">
                  <c:v>0.45069444444444401</c:v>
                </c:pt>
                <c:pt idx="650">
                  <c:v>0.45138888888888901</c:v>
                </c:pt>
                <c:pt idx="651">
                  <c:v>0.452083333333333</c:v>
                </c:pt>
                <c:pt idx="652">
                  <c:v>0.452777777777778</c:v>
                </c:pt>
                <c:pt idx="653">
                  <c:v>0.453472222222222</c:v>
                </c:pt>
                <c:pt idx="654">
                  <c:v>0.454166666666667</c:v>
                </c:pt>
                <c:pt idx="655">
                  <c:v>0.45486111111111099</c:v>
                </c:pt>
                <c:pt idx="656">
                  <c:v>0.45555555555555599</c:v>
                </c:pt>
                <c:pt idx="657">
                  <c:v>0.45624999999999999</c:v>
                </c:pt>
                <c:pt idx="658">
                  <c:v>0.45694444444444399</c:v>
                </c:pt>
                <c:pt idx="659">
                  <c:v>0.45763888888888898</c:v>
                </c:pt>
                <c:pt idx="660">
                  <c:v>0.45833333333333298</c:v>
                </c:pt>
                <c:pt idx="661">
                  <c:v>0.45902777777777798</c:v>
                </c:pt>
                <c:pt idx="662">
                  <c:v>0.45972222222222198</c:v>
                </c:pt>
                <c:pt idx="663">
                  <c:v>0.46041666666666697</c:v>
                </c:pt>
                <c:pt idx="664">
                  <c:v>0.46111111111111103</c:v>
                </c:pt>
                <c:pt idx="665">
                  <c:v>0.46180555555555602</c:v>
                </c:pt>
                <c:pt idx="666">
                  <c:v>0.46250000000000002</c:v>
                </c:pt>
                <c:pt idx="667">
                  <c:v>0.46319444444444402</c:v>
                </c:pt>
                <c:pt idx="668">
                  <c:v>0.46388888888888902</c:v>
                </c:pt>
                <c:pt idx="669">
                  <c:v>0.46458333333333302</c:v>
                </c:pt>
                <c:pt idx="670">
                  <c:v>0.46527777777777801</c:v>
                </c:pt>
                <c:pt idx="671">
                  <c:v>0.46597222222222201</c:v>
                </c:pt>
                <c:pt idx="672">
                  <c:v>0.46666666666666701</c:v>
                </c:pt>
                <c:pt idx="673">
                  <c:v>0.46736111111111101</c:v>
                </c:pt>
                <c:pt idx="674">
                  <c:v>0.468055555555556</c:v>
                </c:pt>
                <c:pt idx="675">
                  <c:v>0.46875</c:v>
                </c:pt>
                <c:pt idx="676">
                  <c:v>0.469444444444444</c:v>
                </c:pt>
                <c:pt idx="677">
                  <c:v>0.47013888888888899</c:v>
                </c:pt>
                <c:pt idx="678">
                  <c:v>0.47083333333333299</c:v>
                </c:pt>
                <c:pt idx="679">
                  <c:v>0.47152777777777799</c:v>
                </c:pt>
                <c:pt idx="680">
                  <c:v>0.47222222222222199</c:v>
                </c:pt>
                <c:pt idx="681">
                  <c:v>0.47291666666666698</c:v>
                </c:pt>
                <c:pt idx="682">
                  <c:v>0.47361111111111098</c:v>
                </c:pt>
                <c:pt idx="683">
                  <c:v>0.47430555555555598</c:v>
                </c:pt>
                <c:pt idx="684">
                  <c:v>0.47499999999999998</c:v>
                </c:pt>
                <c:pt idx="685">
                  <c:v>0.47569444444444398</c:v>
                </c:pt>
                <c:pt idx="686">
                  <c:v>0.47638888888888897</c:v>
                </c:pt>
                <c:pt idx="687">
                  <c:v>0.47708333333333303</c:v>
                </c:pt>
                <c:pt idx="688">
                  <c:v>0.47777777777777802</c:v>
                </c:pt>
                <c:pt idx="689">
                  <c:v>0.47847222222222202</c:v>
                </c:pt>
                <c:pt idx="690">
                  <c:v>0.47916666666666702</c:v>
                </c:pt>
                <c:pt idx="691">
                  <c:v>0.47986111111111102</c:v>
                </c:pt>
                <c:pt idx="692">
                  <c:v>0.48055555555555601</c:v>
                </c:pt>
                <c:pt idx="693">
                  <c:v>0.48125000000000001</c:v>
                </c:pt>
                <c:pt idx="694">
                  <c:v>0.48194444444444401</c:v>
                </c:pt>
                <c:pt idx="695">
                  <c:v>0.48263888888888901</c:v>
                </c:pt>
                <c:pt idx="696">
                  <c:v>0.483333333333333</c:v>
                </c:pt>
                <c:pt idx="697">
                  <c:v>0.484027777777778</c:v>
                </c:pt>
                <c:pt idx="698">
                  <c:v>0.484722222222222</c:v>
                </c:pt>
                <c:pt idx="699">
                  <c:v>0.485416666666667</c:v>
                </c:pt>
                <c:pt idx="700">
                  <c:v>0.48611111111111099</c:v>
                </c:pt>
                <c:pt idx="701">
                  <c:v>0.48680555555555599</c:v>
                </c:pt>
                <c:pt idx="702">
                  <c:v>0.48749999999999999</c:v>
                </c:pt>
                <c:pt idx="703">
                  <c:v>0.48819444444444399</c:v>
                </c:pt>
                <c:pt idx="704">
                  <c:v>0.48888888888888898</c:v>
                </c:pt>
                <c:pt idx="705">
                  <c:v>0.48958333333333298</c:v>
                </c:pt>
                <c:pt idx="706">
                  <c:v>0.49027777777777798</c:v>
                </c:pt>
                <c:pt idx="707">
                  <c:v>0.49097222222222198</c:v>
                </c:pt>
                <c:pt idx="708">
                  <c:v>0.49166666666666697</c:v>
                </c:pt>
                <c:pt idx="709">
                  <c:v>0.49236111111111103</c:v>
                </c:pt>
                <c:pt idx="710">
                  <c:v>0.49305555555555602</c:v>
                </c:pt>
                <c:pt idx="711">
                  <c:v>0.49375000000000002</c:v>
                </c:pt>
                <c:pt idx="712">
                  <c:v>0.49444444444444402</c:v>
                </c:pt>
                <c:pt idx="713">
                  <c:v>0.49513888888888902</c:v>
                </c:pt>
                <c:pt idx="714">
                  <c:v>0.49583333333333302</c:v>
                </c:pt>
                <c:pt idx="715">
                  <c:v>0.49652777777777801</c:v>
                </c:pt>
                <c:pt idx="716">
                  <c:v>0.49722222222222201</c:v>
                </c:pt>
                <c:pt idx="717">
                  <c:v>0.49791666666666701</c:v>
                </c:pt>
                <c:pt idx="718">
                  <c:v>0.49861111111111101</c:v>
                </c:pt>
                <c:pt idx="719">
                  <c:v>0.499305555555556</c:v>
                </c:pt>
                <c:pt idx="720">
                  <c:v>0.5</c:v>
                </c:pt>
                <c:pt idx="721">
                  <c:v>0.500694444444444</c:v>
                </c:pt>
                <c:pt idx="722">
                  <c:v>0.50138888888888899</c:v>
                </c:pt>
                <c:pt idx="723">
                  <c:v>0.50208333333333299</c:v>
                </c:pt>
                <c:pt idx="724">
                  <c:v>0.50277777777777799</c:v>
                </c:pt>
                <c:pt idx="725">
                  <c:v>0.50347222222222199</c:v>
                </c:pt>
                <c:pt idx="726">
                  <c:v>0.50416666666666698</c:v>
                </c:pt>
                <c:pt idx="727">
                  <c:v>0.50486111111111098</c:v>
                </c:pt>
                <c:pt idx="728">
                  <c:v>0.50555555555555598</c:v>
                </c:pt>
                <c:pt idx="729">
                  <c:v>0.50624999999999998</c:v>
                </c:pt>
                <c:pt idx="730">
                  <c:v>0.50694444444444398</c:v>
                </c:pt>
                <c:pt idx="731">
                  <c:v>0.50763888888888897</c:v>
                </c:pt>
                <c:pt idx="732">
                  <c:v>0.50833333333333297</c:v>
                </c:pt>
                <c:pt idx="733">
                  <c:v>0.50902777777777797</c:v>
                </c:pt>
                <c:pt idx="734">
                  <c:v>0.50972222222222197</c:v>
                </c:pt>
                <c:pt idx="735">
                  <c:v>0.51041666666666696</c:v>
                </c:pt>
                <c:pt idx="736">
                  <c:v>0.51111111111111096</c:v>
                </c:pt>
                <c:pt idx="737">
                  <c:v>0.51180555555555596</c:v>
                </c:pt>
                <c:pt idx="738">
                  <c:v>0.51249999999999996</c:v>
                </c:pt>
                <c:pt idx="739">
                  <c:v>0.51319444444444495</c:v>
                </c:pt>
                <c:pt idx="740">
                  <c:v>0.51388888888888895</c:v>
                </c:pt>
                <c:pt idx="741">
                  <c:v>0.51458333333333295</c:v>
                </c:pt>
                <c:pt idx="742">
                  <c:v>0.51527777777777795</c:v>
                </c:pt>
                <c:pt idx="743">
                  <c:v>0.51597222222222205</c:v>
                </c:pt>
                <c:pt idx="744">
                  <c:v>0.51666666666666705</c:v>
                </c:pt>
                <c:pt idx="745">
                  <c:v>0.51736111111111105</c:v>
                </c:pt>
                <c:pt idx="746">
                  <c:v>0.51805555555555605</c:v>
                </c:pt>
                <c:pt idx="747">
                  <c:v>0.51875000000000004</c:v>
                </c:pt>
                <c:pt idx="748">
                  <c:v>0.51944444444444404</c:v>
                </c:pt>
                <c:pt idx="749">
                  <c:v>0.52013888888888904</c:v>
                </c:pt>
                <c:pt idx="750">
                  <c:v>0.52083333333333304</c:v>
                </c:pt>
                <c:pt idx="751">
                  <c:v>0.52152777777777803</c:v>
                </c:pt>
                <c:pt idx="752">
                  <c:v>0.52222222222222203</c:v>
                </c:pt>
                <c:pt idx="753">
                  <c:v>0.52291666666666703</c:v>
                </c:pt>
                <c:pt idx="754">
                  <c:v>0.52361111111111103</c:v>
                </c:pt>
                <c:pt idx="755">
                  <c:v>0.52430555555555602</c:v>
                </c:pt>
                <c:pt idx="756">
                  <c:v>0.52500000000000002</c:v>
                </c:pt>
                <c:pt idx="757">
                  <c:v>0.52569444444444402</c:v>
                </c:pt>
                <c:pt idx="758">
                  <c:v>0.52638888888888902</c:v>
                </c:pt>
                <c:pt idx="759">
                  <c:v>0.52708333333333302</c:v>
                </c:pt>
                <c:pt idx="760">
                  <c:v>0.52777777777777801</c:v>
                </c:pt>
                <c:pt idx="761">
                  <c:v>0.52847222222222201</c:v>
                </c:pt>
                <c:pt idx="762">
                  <c:v>0.52916666666666701</c:v>
                </c:pt>
                <c:pt idx="763">
                  <c:v>0.52986111111111101</c:v>
                </c:pt>
                <c:pt idx="764">
                  <c:v>0.530555555555556</c:v>
                </c:pt>
                <c:pt idx="765">
                  <c:v>0.53125</c:v>
                </c:pt>
                <c:pt idx="766">
                  <c:v>0.531944444444444</c:v>
                </c:pt>
                <c:pt idx="767">
                  <c:v>0.53263888888888899</c:v>
                </c:pt>
                <c:pt idx="768">
                  <c:v>0.53333333333333299</c:v>
                </c:pt>
                <c:pt idx="769">
                  <c:v>0.53402777777777799</c:v>
                </c:pt>
                <c:pt idx="770">
                  <c:v>0.53472222222222199</c:v>
                </c:pt>
                <c:pt idx="771">
                  <c:v>0.53541666666666698</c:v>
                </c:pt>
                <c:pt idx="772">
                  <c:v>0.53611111111111098</c:v>
                </c:pt>
                <c:pt idx="773">
                  <c:v>0.53680555555555598</c:v>
                </c:pt>
                <c:pt idx="774">
                  <c:v>0.53749999999999998</c:v>
                </c:pt>
                <c:pt idx="775">
                  <c:v>0.53819444444444398</c:v>
                </c:pt>
                <c:pt idx="776">
                  <c:v>0.53888888888888897</c:v>
                </c:pt>
                <c:pt idx="777">
                  <c:v>0.53958333333333297</c:v>
                </c:pt>
                <c:pt idx="778">
                  <c:v>0.54027777777777797</c:v>
                </c:pt>
                <c:pt idx="779">
                  <c:v>0.54097222222222197</c:v>
                </c:pt>
                <c:pt idx="780">
                  <c:v>0.54166666666666696</c:v>
                </c:pt>
                <c:pt idx="781">
                  <c:v>0.54236111111111096</c:v>
                </c:pt>
                <c:pt idx="782">
                  <c:v>0.54305555555555596</c:v>
                </c:pt>
                <c:pt idx="783">
                  <c:v>0.54374999999999996</c:v>
                </c:pt>
                <c:pt idx="784">
                  <c:v>0.54444444444444495</c:v>
                </c:pt>
                <c:pt idx="785">
                  <c:v>0.54513888888888895</c:v>
                </c:pt>
                <c:pt idx="786">
                  <c:v>0.54583333333333295</c:v>
                </c:pt>
                <c:pt idx="787">
                  <c:v>0.54652777777777795</c:v>
                </c:pt>
                <c:pt idx="788">
                  <c:v>0.54722222222222205</c:v>
                </c:pt>
                <c:pt idx="789">
                  <c:v>0.54791666666666705</c:v>
                </c:pt>
                <c:pt idx="790">
                  <c:v>0.54861111111111105</c:v>
                </c:pt>
                <c:pt idx="791">
                  <c:v>0.54930555555555605</c:v>
                </c:pt>
                <c:pt idx="792">
                  <c:v>0.55000000000000004</c:v>
                </c:pt>
                <c:pt idx="793">
                  <c:v>0.55069444444444404</c:v>
                </c:pt>
                <c:pt idx="794">
                  <c:v>0.55138888888888904</c:v>
                </c:pt>
                <c:pt idx="795">
                  <c:v>0.55208333333333304</c:v>
                </c:pt>
                <c:pt idx="796">
                  <c:v>0.55277777777777803</c:v>
                </c:pt>
                <c:pt idx="797">
                  <c:v>0.55347222222222203</c:v>
                </c:pt>
                <c:pt idx="798">
                  <c:v>0.55416666666666703</c:v>
                </c:pt>
                <c:pt idx="799">
                  <c:v>0.55486111111111103</c:v>
                </c:pt>
                <c:pt idx="800">
                  <c:v>0.55555555555555602</c:v>
                </c:pt>
                <c:pt idx="801">
                  <c:v>0.55625000000000002</c:v>
                </c:pt>
                <c:pt idx="802">
                  <c:v>0.55694444444444402</c:v>
                </c:pt>
                <c:pt idx="803">
                  <c:v>0.55763888888888902</c:v>
                </c:pt>
                <c:pt idx="804">
                  <c:v>0.55833333333333302</c:v>
                </c:pt>
                <c:pt idx="805">
                  <c:v>0.55902777777777801</c:v>
                </c:pt>
                <c:pt idx="806">
                  <c:v>0.55972222222222201</c:v>
                </c:pt>
                <c:pt idx="807">
                  <c:v>0.56041666666666701</c:v>
                </c:pt>
                <c:pt idx="808">
                  <c:v>0.56111111111111101</c:v>
                </c:pt>
                <c:pt idx="809">
                  <c:v>0.561805555555556</c:v>
                </c:pt>
                <c:pt idx="810">
                  <c:v>0.5625</c:v>
                </c:pt>
                <c:pt idx="811">
                  <c:v>0.563194444444444</c:v>
                </c:pt>
                <c:pt idx="812">
                  <c:v>0.56388888888888899</c:v>
                </c:pt>
                <c:pt idx="813">
                  <c:v>0.56458333333333299</c:v>
                </c:pt>
                <c:pt idx="814">
                  <c:v>0.56527777777777799</c:v>
                </c:pt>
                <c:pt idx="815">
                  <c:v>0.56597222222222199</c:v>
                </c:pt>
                <c:pt idx="816">
                  <c:v>0.56666666666666698</c:v>
                </c:pt>
                <c:pt idx="817">
                  <c:v>0.56736111111111098</c:v>
                </c:pt>
                <c:pt idx="818">
                  <c:v>0.56805555555555598</c:v>
                </c:pt>
                <c:pt idx="819">
                  <c:v>0.56874999999999998</c:v>
                </c:pt>
                <c:pt idx="820">
                  <c:v>0.56944444444444398</c:v>
                </c:pt>
                <c:pt idx="821">
                  <c:v>0.57013888888888897</c:v>
                </c:pt>
                <c:pt idx="822">
                  <c:v>0.57083333333333297</c:v>
                </c:pt>
                <c:pt idx="823">
                  <c:v>0.57152777777777797</c:v>
                </c:pt>
                <c:pt idx="824">
                  <c:v>0.57222222222222197</c:v>
                </c:pt>
                <c:pt idx="825">
                  <c:v>0.57291666666666696</c:v>
                </c:pt>
                <c:pt idx="826">
                  <c:v>0.57361111111111096</c:v>
                </c:pt>
                <c:pt idx="827">
                  <c:v>0.57430555555555596</c:v>
                </c:pt>
                <c:pt idx="828">
                  <c:v>0.57499999999999996</c:v>
                </c:pt>
                <c:pt idx="829">
                  <c:v>0.57569444444444495</c:v>
                </c:pt>
                <c:pt idx="830">
                  <c:v>0.57638888888888895</c:v>
                </c:pt>
                <c:pt idx="831">
                  <c:v>0.57708333333333295</c:v>
                </c:pt>
                <c:pt idx="832">
                  <c:v>0.57777777777777795</c:v>
                </c:pt>
                <c:pt idx="833">
                  <c:v>0.57847222222222205</c:v>
                </c:pt>
                <c:pt idx="834">
                  <c:v>0.57916666666666705</c:v>
                </c:pt>
                <c:pt idx="835">
                  <c:v>0.57986111111111105</c:v>
                </c:pt>
                <c:pt idx="836">
                  <c:v>0.58055555555555605</c:v>
                </c:pt>
                <c:pt idx="837">
                  <c:v>0.58125000000000004</c:v>
                </c:pt>
                <c:pt idx="838">
                  <c:v>0.58194444444444404</c:v>
                </c:pt>
                <c:pt idx="839">
                  <c:v>0.58263888888888904</c:v>
                </c:pt>
                <c:pt idx="840">
                  <c:v>0.58333333333333304</c:v>
                </c:pt>
                <c:pt idx="841">
                  <c:v>0.58402777777777803</c:v>
                </c:pt>
                <c:pt idx="842">
                  <c:v>0.58472222222222203</c:v>
                </c:pt>
                <c:pt idx="843">
                  <c:v>0.58541666666666703</c:v>
                </c:pt>
                <c:pt idx="844">
                  <c:v>0.58611111111111103</c:v>
                </c:pt>
                <c:pt idx="845">
                  <c:v>0.58680555555555602</c:v>
                </c:pt>
                <c:pt idx="846">
                  <c:v>0.58750000000000002</c:v>
                </c:pt>
                <c:pt idx="847">
                  <c:v>0.58819444444444402</c:v>
                </c:pt>
                <c:pt idx="848">
                  <c:v>0.58888888888888902</c:v>
                </c:pt>
                <c:pt idx="849">
                  <c:v>0.58958333333333302</c:v>
                </c:pt>
                <c:pt idx="850">
                  <c:v>0.59027777777777801</c:v>
                </c:pt>
                <c:pt idx="851">
                  <c:v>0.59097222222222201</c:v>
                </c:pt>
                <c:pt idx="852">
                  <c:v>0.59166666666666701</c:v>
                </c:pt>
                <c:pt idx="853">
                  <c:v>0.59236111111111101</c:v>
                </c:pt>
                <c:pt idx="854">
                  <c:v>0.593055555555556</c:v>
                </c:pt>
                <c:pt idx="855">
                  <c:v>0.59375</c:v>
                </c:pt>
                <c:pt idx="856">
                  <c:v>0.594444444444444</c:v>
                </c:pt>
                <c:pt idx="857">
                  <c:v>0.59513888888888899</c:v>
                </c:pt>
                <c:pt idx="858">
                  <c:v>0.59583333333333299</c:v>
                </c:pt>
                <c:pt idx="859">
                  <c:v>0.59652777777777799</c:v>
                </c:pt>
                <c:pt idx="860">
                  <c:v>0.59722222222222199</c:v>
                </c:pt>
                <c:pt idx="861">
                  <c:v>0.59791666666666698</c:v>
                </c:pt>
                <c:pt idx="862">
                  <c:v>0.59861111111111098</c:v>
                </c:pt>
                <c:pt idx="863">
                  <c:v>0.59930555555555598</c:v>
                </c:pt>
                <c:pt idx="864">
                  <c:v>0.6</c:v>
                </c:pt>
                <c:pt idx="865">
                  <c:v>0.60069444444444398</c:v>
                </c:pt>
                <c:pt idx="866">
                  <c:v>0.60138888888888897</c:v>
                </c:pt>
                <c:pt idx="867">
                  <c:v>0.60208333333333297</c:v>
                </c:pt>
                <c:pt idx="868">
                  <c:v>0.60277777777777797</c:v>
                </c:pt>
                <c:pt idx="869">
                  <c:v>0.60347222222222197</c:v>
                </c:pt>
                <c:pt idx="870">
                  <c:v>0.60416666666666696</c:v>
                </c:pt>
                <c:pt idx="871">
                  <c:v>0.60486111111111096</c:v>
                </c:pt>
                <c:pt idx="872">
                  <c:v>0.60555555555555596</c:v>
                </c:pt>
                <c:pt idx="873">
                  <c:v>0.60624999999999996</c:v>
                </c:pt>
                <c:pt idx="874">
                  <c:v>0.60694444444444495</c:v>
                </c:pt>
                <c:pt idx="875">
                  <c:v>0.60763888888888895</c:v>
                </c:pt>
                <c:pt idx="876">
                  <c:v>0.60833333333333295</c:v>
                </c:pt>
                <c:pt idx="877">
                  <c:v>0.60902777777777795</c:v>
                </c:pt>
                <c:pt idx="878">
                  <c:v>0.60972222222222205</c:v>
                </c:pt>
                <c:pt idx="879">
                  <c:v>0.61041666666666705</c:v>
                </c:pt>
                <c:pt idx="880">
                  <c:v>0.61111111111111105</c:v>
                </c:pt>
                <c:pt idx="881">
                  <c:v>0.61180555555555605</c:v>
                </c:pt>
                <c:pt idx="882">
                  <c:v>0.61250000000000004</c:v>
                </c:pt>
                <c:pt idx="883">
                  <c:v>0.61319444444444404</c:v>
                </c:pt>
                <c:pt idx="884">
                  <c:v>0.61388888888888904</c:v>
                </c:pt>
                <c:pt idx="885">
                  <c:v>0.61458333333333304</c:v>
                </c:pt>
                <c:pt idx="886">
                  <c:v>0.61527777777777803</c:v>
                </c:pt>
                <c:pt idx="887">
                  <c:v>0.61597222222222203</c:v>
                </c:pt>
                <c:pt idx="888">
                  <c:v>0.61666666666666703</c:v>
                </c:pt>
                <c:pt idx="889">
                  <c:v>0.61736111111111103</c:v>
                </c:pt>
                <c:pt idx="890">
                  <c:v>0.61805555555555602</c:v>
                </c:pt>
                <c:pt idx="891">
                  <c:v>0.61875000000000002</c:v>
                </c:pt>
                <c:pt idx="892">
                  <c:v>0.61944444444444402</c:v>
                </c:pt>
                <c:pt idx="893">
                  <c:v>0.62013888888888902</c:v>
                </c:pt>
                <c:pt idx="894">
                  <c:v>0.62083333333333302</c:v>
                </c:pt>
                <c:pt idx="895">
                  <c:v>0.62152777777777801</c:v>
                </c:pt>
                <c:pt idx="896">
                  <c:v>0.62222222222222201</c:v>
                </c:pt>
                <c:pt idx="897">
                  <c:v>0.62291666666666701</c:v>
                </c:pt>
                <c:pt idx="898">
                  <c:v>0.62361111111111101</c:v>
                </c:pt>
                <c:pt idx="899">
                  <c:v>0.624305555555556</c:v>
                </c:pt>
                <c:pt idx="900">
                  <c:v>0.625</c:v>
                </c:pt>
                <c:pt idx="901">
                  <c:v>0.625694444444444</c:v>
                </c:pt>
                <c:pt idx="902">
                  <c:v>0.62638888888888899</c:v>
                </c:pt>
                <c:pt idx="903">
                  <c:v>0.62708333333333299</c:v>
                </c:pt>
                <c:pt idx="904">
                  <c:v>0.62777777777777799</c:v>
                </c:pt>
                <c:pt idx="905">
                  <c:v>0.62847222222222199</c:v>
                </c:pt>
                <c:pt idx="906">
                  <c:v>0.62916666666666698</c:v>
                </c:pt>
                <c:pt idx="907">
                  <c:v>0.62986111111111098</c:v>
                </c:pt>
                <c:pt idx="908">
                  <c:v>0.63055555555555598</c:v>
                </c:pt>
                <c:pt idx="909">
                  <c:v>0.63124999999999998</c:v>
                </c:pt>
                <c:pt idx="910">
                  <c:v>0.63194444444444398</c:v>
                </c:pt>
                <c:pt idx="911">
                  <c:v>0.63263888888888897</c:v>
                </c:pt>
                <c:pt idx="912">
                  <c:v>0.63333333333333297</c:v>
                </c:pt>
                <c:pt idx="913">
                  <c:v>0.63402777777777797</c:v>
                </c:pt>
                <c:pt idx="914">
                  <c:v>0.63472222222222197</c:v>
                </c:pt>
                <c:pt idx="915">
                  <c:v>0.63541666666666696</c:v>
                </c:pt>
                <c:pt idx="916">
                  <c:v>0.63611111111111096</c:v>
                </c:pt>
                <c:pt idx="917">
                  <c:v>0.63680555555555596</c:v>
                </c:pt>
                <c:pt idx="918">
                  <c:v>0.63749999999999996</c:v>
                </c:pt>
                <c:pt idx="919">
                  <c:v>0.63819444444444495</c:v>
                </c:pt>
                <c:pt idx="920">
                  <c:v>0.63888888888888895</c:v>
                </c:pt>
                <c:pt idx="921">
                  <c:v>0.63958333333333295</c:v>
                </c:pt>
                <c:pt idx="922">
                  <c:v>0.64027777777777795</c:v>
                </c:pt>
                <c:pt idx="923">
                  <c:v>0.64097222222222205</c:v>
                </c:pt>
                <c:pt idx="924">
                  <c:v>0.64166666666666705</c:v>
                </c:pt>
                <c:pt idx="925">
                  <c:v>0.64236111111111105</c:v>
                </c:pt>
                <c:pt idx="926">
                  <c:v>0.64305555555555605</c:v>
                </c:pt>
                <c:pt idx="927">
                  <c:v>0.64375000000000004</c:v>
                </c:pt>
                <c:pt idx="928">
                  <c:v>0.64444444444444404</c:v>
                </c:pt>
                <c:pt idx="929">
                  <c:v>0.64513888888888904</c:v>
                </c:pt>
                <c:pt idx="930">
                  <c:v>0.64583333333333304</c:v>
                </c:pt>
                <c:pt idx="931">
                  <c:v>0.64652777777777803</c:v>
                </c:pt>
                <c:pt idx="932">
                  <c:v>0.64722222222222203</c:v>
                </c:pt>
                <c:pt idx="933">
                  <c:v>0.64791666666666703</c:v>
                </c:pt>
                <c:pt idx="934">
                  <c:v>0.64861111111111103</c:v>
                </c:pt>
                <c:pt idx="935">
                  <c:v>0.64930555555555602</c:v>
                </c:pt>
                <c:pt idx="936">
                  <c:v>0.65</c:v>
                </c:pt>
                <c:pt idx="937">
                  <c:v>0.65069444444444402</c:v>
                </c:pt>
                <c:pt idx="938">
                  <c:v>0.65138888888888902</c:v>
                </c:pt>
                <c:pt idx="939">
                  <c:v>0.65208333333333302</c:v>
                </c:pt>
                <c:pt idx="940">
                  <c:v>0.65277777777777801</c:v>
                </c:pt>
                <c:pt idx="941">
                  <c:v>0.65347222222222201</c:v>
                </c:pt>
                <c:pt idx="942">
                  <c:v>0.65416666666666701</c:v>
                </c:pt>
                <c:pt idx="943">
                  <c:v>0.65486111111111101</c:v>
                </c:pt>
                <c:pt idx="944">
                  <c:v>0.655555555555556</c:v>
                </c:pt>
                <c:pt idx="945">
                  <c:v>0.65625</c:v>
                </c:pt>
                <c:pt idx="946">
                  <c:v>0.656944444444444</c:v>
                </c:pt>
                <c:pt idx="947">
                  <c:v>0.65763888888888899</c:v>
                </c:pt>
                <c:pt idx="948">
                  <c:v>0.65833333333333299</c:v>
                </c:pt>
                <c:pt idx="949">
                  <c:v>0.65902777777777799</c:v>
                </c:pt>
                <c:pt idx="950">
                  <c:v>0.65972222222222199</c:v>
                </c:pt>
                <c:pt idx="951">
                  <c:v>0.66041666666666698</c:v>
                </c:pt>
                <c:pt idx="952">
                  <c:v>0.66111111111111098</c:v>
                </c:pt>
                <c:pt idx="953">
                  <c:v>0.66180555555555598</c:v>
                </c:pt>
                <c:pt idx="954">
                  <c:v>0.66249999999999998</c:v>
                </c:pt>
                <c:pt idx="955">
                  <c:v>0.66319444444444398</c:v>
                </c:pt>
                <c:pt idx="956">
                  <c:v>0.66388888888888897</c:v>
                </c:pt>
                <c:pt idx="957">
                  <c:v>0.66458333333333297</c:v>
                </c:pt>
                <c:pt idx="958">
                  <c:v>0.66527777777777797</c:v>
                </c:pt>
                <c:pt idx="959">
                  <c:v>0.66597222222222197</c:v>
                </c:pt>
                <c:pt idx="960">
                  <c:v>0.66666666666666696</c:v>
                </c:pt>
                <c:pt idx="961">
                  <c:v>0.66736111111111096</c:v>
                </c:pt>
                <c:pt idx="962">
                  <c:v>0.66805555555555596</c:v>
                </c:pt>
                <c:pt idx="963">
                  <c:v>0.66874999999999996</c:v>
                </c:pt>
                <c:pt idx="964">
                  <c:v>0.66944444444444495</c:v>
                </c:pt>
                <c:pt idx="965">
                  <c:v>0.67013888888888895</c:v>
                </c:pt>
                <c:pt idx="966">
                  <c:v>0.67083333333333295</c:v>
                </c:pt>
                <c:pt idx="967">
                  <c:v>0.67152777777777795</c:v>
                </c:pt>
                <c:pt idx="968">
                  <c:v>0.67222222222222205</c:v>
                </c:pt>
                <c:pt idx="969">
                  <c:v>0.67291666666666705</c:v>
                </c:pt>
                <c:pt idx="970">
                  <c:v>0.67361111111111105</c:v>
                </c:pt>
                <c:pt idx="971">
                  <c:v>0.67430555555555605</c:v>
                </c:pt>
                <c:pt idx="972">
                  <c:v>0.67500000000000004</c:v>
                </c:pt>
                <c:pt idx="973">
                  <c:v>0.67569444444444404</c:v>
                </c:pt>
                <c:pt idx="974">
                  <c:v>0.67638888888888904</c:v>
                </c:pt>
                <c:pt idx="975">
                  <c:v>0.67708333333333304</c:v>
                </c:pt>
                <c:pt idx="976">
                  <c:v>0.67777777777777803</c:v>
                </c:pt>
                <c:pt idx="977">
                  <c:v>0.67847222222222203</c:v>
                </c:pt>
                <c:pt idx="978">
                  <c:v>0.67916666666666703</c:v>
                </c:pt>
                <c:pt idx="979">
                  <c:v>0.67986111111111103</c:v>
                </c:pt>
                <c:pt idx="980">
                  <c:v>0.68055555555555602</c:v>
                </c:pt>
                <c:pt idx="981">
                  <c:v>0.68125000000000002</c:v>
                </c:pt>
                <c:pt idx="982">
                  <c:v>0.68194444444444402</c:v>
                </c:pt>
                <c:pt idx="983">
                  <c:v>0.68263888888888902</c:v>
                </c:pt>
                <c:pt idx="984">
                  <c:v>0.68333333333333302</c:v>
                </c:pt>
                <c:pt idx="985">
                  <c:v>0.68402777777777801</c:v>
                </c:pt>
                <c:pt idx="986">
                  <c:v>0.68472222222222201</c:v>
                </c:pt>
                <c:pt idx="987">
                  <c:v>0.68541666666666701</c:v>
                </c:pt>
                <c:pt idx="988">
                  <c:v>0.68611111111111101</c:v>
                </c:pt>
                <c:pt idx="989">
                  <c:v>0.686805555555556</c:v>
                </c:pt>
                <c:pt idx="990">
                  <c:v>0.6875</c:v>
                </c:pt>
                <c:pt idx="991">
                  <c:v>0.688194444444444</c:v>
                </c:pt>
                <c:pt idx="992">
                  <c:v>0.68888888888888899</c:v>
                </c:pt>
                <c:pt idx="993">
                  <c:v>0.68958333333333299</c:v>
                </c:pt>
                <c:pt idx="994">
                  <c:v>0.69027777777777799</c:v>
                </c:pt>
                <c:pt idx="995">
                  <c:v>0.69097222222222199</c:v>
                </c:pt>
                <c:pt idx="996">
                  <c:v>0.69166666666666698</c:v>
                </c:pt>
                <c:pt idx="997">
                  <c:v>0.69236111111111098</c:v>
                </c:pt>
                <c:pt idx="998">
                  <c:v>0.69305555555555598</c:v>
                </c:pt>
                <c:pt idx="999">
                  <c:v>0.69374999999999998</c:v>
                </c:pt>
                <c:pt idx="1000">
                  <c:v>0.69444444444444398</c:v>
                </c:pt>
                <c:pt idx="1001">
                  <c:v>0.69513888888888897</c:v>
                </c:pt>
                <c:pt idx="1002">
                  <c:v>0.69583333333333297</c:v>
                </c:pt>
                <c:pt idx="1003">
                  <c:v>0.69652777777777797</c:v>
                </c:pt>
                <c:pt idx="1004">
                  <c:v>0.69722222222222197</c:v>
                </c:pt>
                <c:pt idx="1005">
                  <c:v>0.69791666666666696</c:v>
                </c:pt>
                <c:pt idx="1006">
                  <c:v>0.69861111111111096</c:v>
                </c:pt>
                <c:pt idx="1007">
                  <c:v>0.69930555555555596</c:v>
                </c:pt>
                <c:pt idx="1008">
                  <c:v>0.7</c:v>
                </c:pt>
                <c:pt idx="1009">
                  <c:v>0.70069444444444495</c:v>
                </c:pt>
                <c:pt idx="1010">
                  <c:v>0.70138888888888895</c:v>
                </c:pt>
                <c:pt idx="1011">
                  <c:v>0.70208333333333295</c:v>
                </c:pt>
                <c:pt idx="1012">
                  <c:v>0.70277777777777795</c:v>
                </c:pt>
                <c:pt idx="1013">
                  <c:v>0.70347222222222205</c:v>
                </c:pt>
                <c:pt idx="1014">
                  <c:v>0.70416666666666705</c:v>
                </c:pt>
                <c:pt idx="1015">
                  <c:v>0.70486111111111105</c:v>
                </c:pt>
                <c:pt idx="1016">
                  <c:v>0.70555555555555605</c:v>
                </c:pt>
                <c:pt idx="1017">
                  <c:v>0.70625000000000004</c:v>
                </c:pt>
                <c:pt idx="1018">
                  <c:v>0.70694444444444404</c:v>
                </c:pt>
                <c:pt idx="1019">
                  <c:v>0.70763888888888904</c:v>
                </c:pt>
                <c:pt idx="1020">
                  <c:v>0.70833333333333304</c:v>
                </c:pt>
                <c:pt idx="1021">
                  <c:v>0.70902777777777803</c:v>
                </c:pt>
                <c:pt idx="1022">
                  <c:v>0.70972222222222203</c:v>
                </c:pt>
                <c:pt idx="1023">
                  <c:v>0.71041666666666703</c:v>
                </c:pt>
                <c:pt idx="1024">
                  <c:v>0.71111111111111103</c:v>
                </c:pt>
                <c:pt idx="1025">
                  <c:v>0.71180555555555602</c:v>
                </c:pt>
                <c:pt idx="1026">
                  <c:v>0.71250000000000002</c:v>
                </c:pt>
                <c:pt idx="1027">
                  <c:v>0.71319444444444402</c:v>
                </c:pt>
                <c:pt idx="1028">
                  <c:v>0.71388888888888902</c:v>
                </c:pt>
                <c:pt idx="1029">
                  <c:v>0.71458333333333302</c:v>
                </c:pt>
                <c:pt idx="1030">
                  <c:v>0.71527777777777801</c:v>
                </c:pt>
                <c:pt idx="1031">
                  <c:v>0.71597222222222201</c:v>
                </c:pt>
                <c:pt idx="1032">
                  <c:v>0.71666666666666701</c:v>
                </c:pt>
                <c:pt idx="1033">
                  <c:v>0.71736111111111101</c:v>
                </c:pt>
                <c:pt idx="1034">
                  <c:v>0.718055555555556</c:v>
                </c:pt>
                <c:pt idx="1035">
                  <c:v>0.71875</c:v>
                </c:pt>
                <c:pt idx="1036">
                  <c:v>0.719444444444444</c:v>
                </c:pt>
                <c:pt idx="1037">
                  <c:v>0.72013888888888899</c:v>
                </c:pt>
                <c:pt idx="1038">
                  <c:v>0.72083333333333299</c:v>
                </c:pt>
                <c:pt idx="1039">
                  <c:v>0.72152777777777799</c:v>
                </c:pt>
                <c:pt idx="1040">
                  <c:v>0.72222222222222199</c:v>
                </c:pt>
                <c:pt idx="1041">
                  <c:v>0.72291666666666698</c:v>
                </c:pt>
                <c:pt idx="1042">
                  <c:v>0.72361111111111098</c:v>
                </c:pt>
                <c:pt idx="1043">
                  <c:v>0.72430555555555598</c:v>
                </c:pt>
                <c:pt idx="1044">
                  <c:v>0.72499999999999998</c:v>
                </c:pt>
                <c:pt idx="1045">
                  <c:v>0.72569444444444398</c:v>
                </c:pt>
                <c:pt idx="1046">
                  <c:v>0.72638888888888897</c:v>
                </c:pt>
                <c:pt idx="1047">
                  <c:v>0.72708333333333297</c:v>
                </c:pt>
                <c:pt idx="1048">
                  <c:v>0.72777777777777797</c:v>
                </c:pt>
                <c:pt idx="1049">
                  <c:v>0.72847222222222197</c:v>
                </c:pt>
                <c:pt idx="1050">
                  <c:v>0.72916666666666696</c:v>
                </c:pt>
                <c:pt idx="1051">
                  <c:v>0.72986111111111096</c:v>
                </c:pt>
                <c:pt idx="1052">
                  <c:v>0.73055555555555596</c:v>
                </c:pt>
                <c:pt idx="1053">
                  <c:v>0.73124999999999996</c:v>
                </c:pt>
                <c:pt idx="1054">
                  <c:v>0.73194444444444495</c:v>
                </c:pt>
                <c:pt idx="1055">
                  <c:v>0.73263888888888895</c:v>
                </c:pt>
                <c:pt idx="1056">
                  <c:v>0.73333333333333295</c:v>
                </c:pt>
                <c:pt idx="1057">
                  <c:v>0.73402777777777795</c:v>
                </c:pt>
                <c:pt idx="1058">
                  <c:v>0.73472222222222205</c:v>
                </c:pt>
                <c:pt idx="1059">
                  <c:v>0.73541666666666705</c:v>
                </c:pt>
                <c:pt idx="1060">
                  <c:v>0.73611111111111105</c:v>
                </c:pt>
                <c:pt idx="1061">
                  <c:v>0.73680555555555605</c:v>
                </c:pt>
                <c:pt idx="1062">
                  <c:v>0.73750000000000004</c:v>
                </c:pt>
                <c:pt idx="1063">
                  <c:v>0.73819444444444404</c:v>
                </c:pt>
                <c:pt idx="1064">
                  <c:v>0.73888888888888904</c:v>
                </c:pt>
                <c:pt idx="1065">
                  <c:v>0.73958333333333304</c:v>
                </c:pt>
                <c:pt idx="1066">
                  <c:v>0.74027777777777803</c:v>
                </c:pt>
                <c:pt idx="1067">
                  <c:v>0.74097222222222203</c:v>
                </c:pt>
                <c:pt idx="1068">
                  <c:v>0.74166666666666703</c:v>
                </c:pt>
                <c:pt idx="1069">
                  <c:v>0.74236111111111103</c:v>
                </c:pt>
                <c:pt idx="1070">
                  <c:v>0.74305555555555602</c:v>
                </c:pt>
                <c:pt idx="1071">
                  <c:v>0.74375000000000002</c:v>
                </c:pt>
                <c:pt idx="1072">
                  <c:v>0.74444444444444402</c:v>
                </c:pt>
                <c:pt idx="1073">
                  <c:v>0.74513888888888902</c:v>
                </c:pt>
                <c:pt idx="1074">
                  <c:v>0.74583333333333302</c:v>
                </c:pt>
                <c:pt idx="1075">
                  <c:v>0.74652777777777801</c:v>
                </c:pt>
                <c:pt idx="1076">
                  <c:v>0.74722222222222201</c:v>
                </c:pt>
                <c:pt idx="1077">
                  <c:v>0.74791666666666701</c:v>
                </c:pt>
                <c:pt idx="1078">
                  <c:v>0.74861111111111101</c:v>
                </c:pt>
                <c:pt idx="1079">
                  <c:v>0.749305555555556</c:v>
                </c:pt>
                <c:pt idx="1080">
                  <c:v>0.75</c:v>
                </c:pt>
                <c:pt idx="1081">
                  <c:v>0.750694444444444</c:v>
                </c:pt>
                <c:pt idx="1082">
                  <c:v>0.75138888888888899</c:v>
                </c:pt>
                <c:pt idx="1083">
                  <c:v>0.75208333333333299</c:v>
                </c:pt>
                <c:pt idx="1084">
                  <c:v>0.75277777777777799</c:v>
                </c:pt>
                <c:pt idx="1085">
                  <c:v>0.75347222222222199</c:v>
                </c:pt>
                <c:pt idx="1086">
                  <c:v>0.75416666666666698</c:v>
                </c:pt>
                <c:pt idx="1087">
                  <c:v>0.75486111111111098</c:v>
                </c:pt>
                <c:pt idx="1088">
                  <c:v>0.75555555555555598</c:v>
                </c:pt>
                <c:pt idx="1089">
                  <c:v>0.75624999999999998</c:v>
                </c:pt>
                <c:pt idx="1090">
                  <c:v>0.75694444444444398</c:v>
                </c:pt>
                <c:pt idx="1091">
                  <c:v>0.75763888888888897</c:v>
                </c:pt>
                <c:pt idx="1092">
                  <c:v>0.75833333333333297</c:v>
                </c:pt>
                <c:pt idx="1093">
                  <c:v>0.75902777777777797</c:v>
                </c:pt>
                <c:pt idx="1094">
                  <c:v>0.75972222222222197</c:v>
                </c:pt>
                <c:pt idx="1095">
                  <c:v>0.76041666666666696</c:v>
                </c:pt>
                <c:pt idx="1096">
                  <c:v>0.76111111111111096</c:v>
                </c:pt>
                <c:pt idx="1097">
                  <c:v>0.76180555555555596</c:v>
                </c:pt>
                <c:pt idx="1098">
                  <c:v>0.76249999999999996</c:v>
                </c:pt>
                <c:pt idx="1099">
                  <c:v>0.76319444444444495</c:v>
                </c:pt>
                <c:pt idx="1100">
                  <c:v>0.76388888888888895</c:v>
                </c:pt>
                <c:pt idx="1101">
                  <c:v>0.76458333333333295</c:v>
                </c:pt>
                <c:pt idx="1102">
                  <c:v>0.76527777777777795</c:v>
                </c:pt>
                <c:pt idx="1103">
                  <c:v>0.76597222222222205</c:v>
                </c:pt>
                <c:pt idx="1104">
                  <c:v>0.76666666666666705</c:v>
                </c:pt>
                <c:pt idx="1105">
                  <c:v>0.76736111111111105</c:v>
                </c:pt>
                <c:pt idx="1106">
                  <c:v>0.76805555555555605</c:v>
                </c:pt>
                <c:pt idx="1107">
                  <c:v>0.76875000000000004</c:v>
                </c:pt>
                <c:pt idx="1108">
                  <c:v>0.76944444444444404</c:v>
                </c:pt>
                <c:pt idx="1109">
                  <c:v>0.77013888888888904</c:v>
                </c:pt>
                <c:pt idx="1110">
                  <c:v>0.77083333333333304</c:v>
                </c:pt>
                <c:pt idx="1111">
                  <c:v>0.77152777777777803</c:v>
                </c:pt>
                <c:pt idx="1112">
                  <c:v>0.77222222222222203</c:v>
                </c:pt>
                <c:pt idx="1113">
                  <c:v>0.77291666666666703</c:v>
                </c:pt>
                <c:pt idx="1114">
                  <c:v>0.77361111111111103</c:v>
                </c:pt>
                <c:pt idx="1115">
                  <c:v>0.77430555555555602</c:v>
                </c:pt>
                <c:pt idx="1116">
                  <c:v>0.77500000000000002</c:v>
                </c:pt>
                <c:pt idx="1117">
                  <c:v>0.77569444444444402</c:v>
                </c:pt>
                <c:pt idx="1118">
                  <c:v>0.77638888888888902</c:v>
                </c:pt>
                <c:pt idx="1119">
                  <c:v>0.77708333333333302</c:v>
                </c:pt>
                <c:pt idx="1120">
                  <c:v>0.77777777777777801</c:v>
                </c:pt>
                <c:pt idx="1121">
                  <c:v>0.77847222222222201</c:v>
                </c:pt>
                <c:pt idx="1122">
                  <c:v>0.77916666666666701</c:v>
                </c:pt>
                <c:pt idx="1123">
                  <c:v>0.77986111111111101</c:v>
                </c:pt>
                <c:pt idx="1124">
                  <c:v>0.780555555555556</c:v>
                </c:pt>
                <c:pt idx="1125">
                  <c:v>0.78125</c:v>
                </c:pt>
                <c:pt idx="1126">
                  <c:v>0.781944444444444</c:v>
                </c:pt>
                <c:pt idx="1127">
                  <c:v>0.78263888888888899</c:v>
                </c:pt>
                <c:pt idx="1128">
                  <c:v>0.78333333333333299</c:v>
                </c:pt>
                <c:pt idx="1129">
                  <c:v>0.78402777777777799</c:v>
                </c:pt>
                <c:pt idx="1130">
                  <c:v>0.78472222222222199</c:v>
                </c:pt>
                <c:pt idx="1131">
                  <c:v>0.78541666666666698</c:v>
                </c:pt>
                <c:pt idx="1132">
                  <c:v>0.78611111111111098</c:v>
                </c:pt>
                <c:pt idx="1133">
                  <c:v>0.78680555555555598</c:v>
                </c:pt>
                <c:pt idx="1134">
                  <c:v>0.78749999999999998</c:v>
                </c:pt>
                <c:pt idx="1135">
                  <c:v>0.78819444444444398</c:v>
                </c:pt>
                <c:pt idx="1136">
                  <c:v>0.78888888888888897</c:v>
                </c:pt>
                <c:pt idx="1137">
                  <c:v>0.78958333333333297</c:v>
                </c:pt>
                <c:pt idx="1138">
                  <c:v>0.79027777777777797</c:v>
                </c:pt>
                <c:pt idx="1139">
                  <c:v>0.79097222222222197</c:v>
                </c:pt>
                <c:pt idx="1140">
                  <c:v>0.79166666666666696</c:v>
                </c:pt>
                <c:pt idx="1141">
                  <c:v>0.79236111111111096</c:v>
                </c:pt>
                <c:pt idx="1142">
                  <c:v>0.79305555555555596</c:v>
                </c:pt>
                <c:pt idx="1143">
                  <c:v>0.79374999999999996</c:v>
                </c:pt>
                <c:pt idx="1144">
                  <c:v>0.79444444444444495</c:v>
                </c:pt>
                <c:pt idx="1145">
                  <c:v>0.79513888888888895</c:v>
                </c:pt>
                <c:pt idx="1146">
                  <c:v>0.79583333333333295</c:v>
                </c:pt>
                <c:pt idx="1147">
                  <c:v>0.79652777777777795</c:v>
                </c:pt>
                <c:pt idx="1148">
                  <c:v>0.79722222222222205</c:v>
                </c:pt>
                <c:pt idx="1149">
                  <c:v>0.79791666666666705</c:v>
                </c:pt>
                <c:pt idx="1150">
                  <c:v>0.79861111111111105</c:v>
                </c:pt>
                <c:pt idx="1151">
                  <c:v>0.79930555555555605</c:v>
                </c:pt>
                <c:pt idx="1152">
                  <c:v>0.8</c:v>
                </c:pt>
                <c:pt idx="1153">
                  <c:v>0.80069444444444404</c:v>
                </c:pt>
                <c:pt idx="1154">
                  <c:v>0.80138888888888904</c:v>
                </c:pt>
                <c:pt idx="1155">
                  <c:v>0.80208333333333304</c:v>
                </c:pt>
                <c:pt idx="1156">
                  <c:v>0.80277777777777803</c:v>
                </c:pt>
                <c:pt idx="1157">
                  <c:v>0.80347222222222203</c:v>
                </c:pt>
                <c:pt idx="1158">
                  <c:v>0.80416666666666703</c:v>
                </c:pt>
                <c:pt idx="1159">
                  <c:v>0.80486111111111103</c:v>
                </c:pt>
                <c:pt idx="1160">
                  <c:v>0.80555555555555602</c:v>
                </c:pt>
                <c:pt idx="1161">
                  <c:v>0.80625000000000002</c:v>
                </c:pt>
                <c:pt idx="1162">
                  <c:v>0.80694444444444402</c:v>
                </c:pt>
                <c:pt idx="1163">
                  <c:v>0.80763888888888902</c:v>
                </c:pt>
                <c:pt idx="1164">
                  <c:v>0.80833333333333302</c:v>
                </c:pt>
                <c:pt idx="1165">
                  <c:v>0.80902777777777801</c:v>
                </c:pt>
                <c:pt idx="1166">
                  <c:v>0.80972222222222201</c:v>
                </c:pt>
                <c:pt idx="1167">
                  <c:v>0.81041666666666701</c:v>
                </c:pt>
                <c:pt idx="1168">
                  <c:v>0.81111111111111101</c:v>
                </c:pt>
                <c:pt idx="1169">
                  <c:v>0.811805555555556</c:v>
                </c:pt>
                <c:pt idx="1170">
                  <c:v>0.8125</c:v>
                </c:pt>
                <c:pt idx="1171">
                  <c:v>0.813194444444444</c:v>
                </c:pt>
                <c:pt idx="1172">
                  <c:v>0.81388888888888899</c:v>
                </c:pt>
                <c:pt idx="1173">
                  <c:v>0.81458333333333299</c:v>
                </c:pt>
                <c:pt idx="1174">
                  <c:v>0.81527777777777799</c:v>
                </c:pt>
                <c:pt idx="1175">
                  <c:v>0.81597222222222199</c:v>
                </c:pt>
                <c:pt idx="1176">
                  <c:v>0.81666666666666698</c:v>
                </c:pt>
                <c:pt idx="1177">
                  <c:v>0.81736111111111098</c:v>
                </c:pt>
                <c:pt idx="1178">
                  <c:v>0.81805555555555598</c:v>
                </c:pt>
                <c:pt idx="1179">
                  <c:v>0.81874999999999998</c:v>
                </c:pt>
                <c:pt idx="1180">
                  <c:v>0.81944444444444497</c:v>
                </c:pt>
                <c:pt idx="1181">
                  <c:v>0.82013888888888897</c:v>
                </c:pt>
                <c:pt idx="1182">
                  <c:v>0.82083333333333297</c:v>
                </c:pt>
                <c:pt idx="1183">
                  <c:v>0.82152777777777797</c:v>
                </c:pt>
                <c:pt idx="1184">
                  <c:v>0.82222222222222197</c:v>
                </c:pt>
                <c:pt idx="1185">
                  <c:v>0.82291666666666696</c:v>
                </c:pt>
                <c:pt idx="1186">
                  <c:v>0.82361111111111096</c:v>
                </c:pt>
                <c:pt idx="1187">
                  <c:v>0.82430555555555596</c:v>
                </c:pt>
                <c:pt idx="1188">
                  <c:v>0.82499999999999996</c:v>
                </c:pt>
                <c:pt idx="1189">
                  <c:v>0.82569444444444495</c:v>
                </c:pt>
                <c:pt idx="1190">
                  <c:v>0.82638888888888895</c:v>
                </c:pt>
                <c:pt idx="1191">
                  <c:v>0.82708333333333295</c:v>
                </c:pt>
                <c:pt idx="1192">
                  <c:v>0.82777777777777795</c:v>
                </c:pt>
                <c:pt idx="1193">
                  <c:v>0.82847222222222205</c:v>
                </c:pt>
                <c:pt idx="1194">
                  <c:v>0.82916666666666705</c:v>
                </c:pt>
                <c:pt idx="1195">
                  <c:v>0.82986111111111105</c:v>
                </c:pt>
                <c:pt idx="1196">
                  <c:v>0.83055555555555605</c:v>
                </c:pt>
                <c:pt idx="1197">
                  <c:v>0.83125000000000004</c:v>
                </c:pt>
                <c:pt idx="1198">
                  <c:v>0.83194444444444404</c:v>
                </c:pt>
                <c:pt idx="1199">
                  <c:v>0.83263888888888904</c:v>
                </c:pt>
                <c:pt idx="1200">
                  <c:v>0.83333333333333304</c:v>
                </c:pt>
                <c:pt idx="1201">
                  <c:v>0.83402777777777803</c:v>
                </c:pt>
                <c:pt idx="1202">
                  <c:v>0.83472222222222203</c:v>
                </c:pt>
                <c:pt idx="1203">
                  <c:v>0.83541666666666703</c:v>
                </c:pt>
                <c:pt idx="1204">
                  <c:v>0.83611111111111103</c:v>
                </c:pt>
                <c:pt idx="1205">
                  <c:v>0.83680555555555602</c:v>
                </c:pt>
                <c:pt idx="1206">
                  <c:v>0.83750000000000002</c:v>
                </c:pt>
                <c:pt idx="1207">
                  <c:v>0.83819444444444402</c:v>
                </c:pt>
                <c:pt idx="1208">
                  <c:v>0.83888888888888902</c:v>
                </c:pt>
                <c:pt idx="1209">
                  <c:v>0.83958333333333302</c:v>
                </c:pt>
                <c:pt idx="1210">
                  <c:v>0.84027777777777801</c:v>
                </c:pt>
                <c:pt idx="1211">
                  <c:v>0.84097222222222201</c:v>
                </c:pt>
                <c:pt idx="1212">
                  <c:v>0.84166666666666701</c:v>
                </c:pt>
                <c:pt idx="1213">
                  <c:v>0.84236111111111101</c:v>
                </c:pt>
                <c:pt idx="1214">
                  <c:v>0.843055555555556</c:v>
                </c:pt>
                <c:pt idx="1215">
                  <c:v>0.84375</c:v>
                </c:pt>
                <c:pt idx="1216">
                  <c:v>0.844444444444444</c:v>
                </c:pt>
                <c:pt idx="1217">
                  <c:v>0.84513888888888899</c:v>
                </c:pt>
                <c:pt idx="1218">
                  <c:v>0.84583333333333299</c:v>
                </c:pt>
                <c:pt idx="1219">
                  <c:v>0.84652777777777799</c:v>
                </c:pt>
                <c:pt idx="1220">
                  <c:v>0.84722222222222199</c:v>
                </c:pt>
                <c:pt idx="1221">
                  <c:v>0.84791666666666698</c:v>
                </c:pt>
                <c:pt idx="1222">
                  <c:v>0.84861111111111098</c:v>
                </c:pt>
                <c:pt idx="1223">
                  <c:v>0.84930555555555598</c:v>
                </c:pt>
                <c:pt idx="1224">
                  <c:v>0.85</c:v>
                </c:pt>
                <c:pt idx="1225">
                  <c:v>0.85069444444444497</c:v>
                </c:pt>
                <c:pt idx="1226">
                  <c:v>0.85138888888888897</c:v>
                </c:pt>
                <c:pt idx="1227">
                  <c:v>0.85208333333333297</c:v>
                </c:pt>
                <c:pt idx="1228">
                  <c:v>0.85277777777777797</c:v>
                </c:pt>
                <c:pt idx="1229">
                  <c:v>0.85347222222222197</c:v>
                </c:pt>
                <c:pt idx="1230">
                  <c:v>0.85416666666666696</c:v>
                </c:pt>
                <c:pt idx="1231">
                  <c:v>0.85486111111111096</c:v>
                </c:pt>
                <c:pt idx="1232">
                  <c:v>0.85555555555555596</c:v>
                </c:pt>
                <c:pt idx="1233">
                  <c:v>0.85624999999999996</c:v>
                </c:pt>
                <c:pt idx="1234">
                  <c:v>0.85694444444444495</c:v>
                </c:pt>
                <c:pt idx="1235">
                  <c:v>0.85763888888888895</c:v>
                </c:pt>
                <c:pt idx="1236">
                  <c:v>0.85833333333333295</c:v>
                </c:pt>
                <c:pt idx="1237">
                  <c:v>0.85902777777777795</c:v>
                </c:pt>
                <c:pt idx="1238">
                  <c:v>0.85972222222222205</c:v>
                </c:pt>
                <c:pt idx="1239">
                  <c:v>0.86041666666666705</c:v>
                </c:pt>
                <c:pt idx="1240">
                  <c:v>0.86111111111111105</c:v>
                </c:pt>
                <c:pt idx="1241">
                  <c:v>0.86180555555555605</c:v>
                </c:pt>
                <c:pt idx="1242">
                  <c:v>0.86250000000000004</c:v>
                </c:pt>
                <c:pt idx="1243">
                  <c:v>0.86319444444444404</c:v>
                </c:pt>
                <c:pt idx="1244">
                  <c:v>0.86388888888888904</c:v>
                </c:pt>
                <c:pt idx="1245">
                  <c:v>0.86458333333333304</c:v>
                </c:pt>
                <c:pt idx="1246">
                  <c:v>0.86527777777777803</c:v>
                </c:pt>
                <c:pt idx="1247">
                  <c:v>0.86597222222222203</c:v>
                </c:pt>
                <c:pt idx="1248">
                  <c:v>0.86666666666666703</c:v>
                </c:pt>
                <c:pt idx="1249">
                  <c:v>0.86736111111111103</c:v>
                </c:pt>
                <c:pt idx="1250">
                  <c:v>0.86805555555555602</c:v>
                </c:pt>
                <c:pt idx="1251">
                  <c:v>0.86875000000000002</c:v>
                </c:pt>
                <c:pt idx="1252">
                  <c:v>0.86944444444444402</c:v>
                </c:pt>
                <c:pt idx="1253">
                  <c:v>0.87013888888888902</c:v>
                </c:pt>
                <c:pt idx="1254">
                  <c:v>0.87083333333333302</c:v>
                </c:pt>
                <c:pt idx="1255">
                  <c:v>0.87152777777777801</c:v>
                </c:pt>
                <c:pt idx="1256">
                  <c:v>0.87222222222222201</c:v>
                </c:pt>
                <c:pt idx="1257">
                  <c:v>0.87291666666666701</c:v>
                </c:pt>
                <c:pt idx="1258">
                  <c:v>0.87361111111111101</c:v>
                </c:pt>
                <c:pt idx="1259">
                  <c:v>0.874305555555556</c:v>
                </c:pt>
                <c:pt idx="1260">
                  <c:v>0.875</c:v>
                </c:pt>
                <c:pt idx="1261">
                  <c:v>0.875694444444444</c:v>
                </c:pt>
                <c:pt idx="1262">
                  <c:v>0.87638888888888899</c:v>
                </c:pt>
                <c:pt idx="1263">
                  <c:v>0.87708333333333299</c:v>
                </c:pt>
                <c:pt idx="1264">
                  <c:v>0.87777777777777799</c:v>
                </c:pt>
                <c:pt idx="1265">
                  <c:v>0.87847222222222199</c:v>
                </c:pt>
                <c:pt idx="1266">
                  <c:v>0.87916666666666698</c:v>
                </c:pt>
                <c:pt idx="1267">
                  <c:v>0.87986111111111098</c:v>
                </c:pt>
                <c:pt idx="1268">
                  <c:v>0.88055555555555598</c:v>
                </c:pt>
                <c:pt idx="1269">
                  <c:v>0.88124999999999998</c:v>
                </c:pt>
                <c:pt idx="1270">
                  <c:v>0.88194444444444497</c:v>
                </c:pt>
                <c:pt idx="1271">
                  <c:v>0.88263888888888897</c:v>
                </c:pt>
                <c:pt idx="1272">
                  <c:v>0.88333333333333297</c:v>
                </c:pt>
                <c:pt idx="1273">
                  <c:v>0.88402777777777797</c:v>
                </c:pt>
                <c:pt idx="1274">
                  <c:v>0.88472222222222197</c:v>
                </c:pt>
                <c:pt idx="1275">
                  <c:v>0.88541666666666696</c:v>
                </c:pt>
                <c:pt idx="1276">
                  <c:v>0.88611111111111096</c:v>
                </c:pt>
                <c:pt idx="1277">
                  <c:v>0.88680555555555596</c:v>
                </c:pt>
                <c:pt idx="1278">
                  <c:v>0.88749999999999996</c:v>
                </c:pt>
                <c:pt idx="1279">
                  <c:v>0.88819444444444495</c:v>
                </c:pt>
                <c:pt idx="1280">
                  <c:v>0.88888888888888895</c:v>
                </c:pt>
                <c:pt idx="1281">
                  <c:v>0.88958333333333295</c:v>
                </c:pt>
                <c:pt idx="1282">
                  <c:v>0.89027777777777795</c:v>
                </c:pt>
                <c:pt idx="1283">
                  <c:v>0.89097222222222205</c:v>
                </c:pt>
                <c:pt idx="1284">
                  <c:v>0.89166666666666705</c:v>
                </c:pt>
                <c:pt idx="1285">
                  <c:v>0.89236111111111105</c:v>
                </c:pt>
                <c:pt idx="1286">
                  <c:v>0.89305555555555605</c:v>
                </c:pt>
                <c:pt idx="1287">
                  <c:v>0.89375000000000004</c:v>
                </c:pt>
                <c:pt idx="1288">
                  <c:v>0.89444444444444404</c:v>
                </c:pt>
                <c:pt idx="1289">
                  <c:v>0.89513888888888904</c:v>
                </c:pt>
                <c:pt idx="1290">
                  <c:v>0.89583333333333304</c:v>
                </c:pt>
                <c:pt idx="1291">
                  <c:v>0.89652777777777803</c:v>
                </c:pt>
                <c:pt idx="1292">
                  <c:v>0.89722222222222203</c:v>
                </c:pt>
                <c:pt idx="1293">
                  <c:v>0.89791666666666703</c:v>
                </c:pt>
                <c:pt idx="1294">
                  <c:v>0.89861111111111103</c:v>
                </c:pt>
                <c:pt idx="1295">
                  <c:v>0.89930555555555602</c:v>
                </c:pt>
                <c:pt idx="1296">
                  <c:v>0.9</c:v>
                </c:pt>
                <c:pt idx="1297">
                  <c:v>0.90069444444444402</c:v>
                </c:pt>
                <c:pt idx="1298">
                  <c:v>0.90138888888888902</c:v>
                </c:pt>
                <c:pt idx="1299">
                  <c:v>0.90208333333333302</c:v>
                </c:pt>
                <c:pt idx="1300">
                  <c:v>0.90277777777777801</c:v>
                </c:pt>
                <c:pt idx="1301">
                  <c:v>0.90347222222222201</c:v>
                </c:pt>
                <c:pt idx="1302">
                  <c:v>0.90416666666666701</c:v>
                </c:pt>
                <c:pt idx="1303">
                  <c:v>0.90486111111111101</c:v>
                </c:pt>
                <c:pt idx="1304">
                  <c:v>0.905555555555556</c:v>
                </c:pt>
                <c:pt idx="1305">
                  <c:v>0.90625</c:v>
                </c:pt>
                <c:pt idx="1306">
                  <c:v>0.906944444444444</c:v>
                </c:pt>
                <c:pt idx="1307">
                  <c:v>0.90763888888888899</c:v>
                </c:pt>
                <c:pt idx="1308">
                  <c:v>0.90833333333333299</c:v>
                </c:pt>
                <c:pt idx="1309">
                  <c:v>0.90902777777777799</c:v>
                </c:pt>
                <c:pt idx="1310">
                  <c:v>0.90972222222222199</c:v>
                </c:pt>
                <c:pt idx="1311">
                  <c:v>0.91041666666666698</c:v>
                </c:pt>
                <c:pt idx="1312">
                  <c:v>0.91111111111111098</c:v>
                </c:pt>
                <c:pt idx="1313">
                  <c:v>0.91180555555555598</c:v>
                </c:pt>
                <c:pt idx="1314">
                  <c:v>0.91249999999999998</c:v>
                </c:pt>
                <c:pt idx="1315">
                  <c:v>0.91319444444444497</c:v>
                </c:pt>
                <c:pt idx="1316">
                  <c:v>0.91388888888888897</c:v>
                </c:pt>
                <c:pt idx="1317">
                  <c:v>0.91458333333333297</c:v>
                </c:pt>
                <c:pt idx="1318">
                  <c:v>0.91527777777777797</c:v>
                </c:pt>
                <c:pt idx="1319">
                  <c:v>0.91597222222222197</c:v>
                </c:pt>
                <c:pt idx="1320">
                  <c:v>0.91666666666666696</c:v>
                </c:pt>
                <c:pt idx="1321">
                  <c:v>0.91736111111111096</c:v>
                </c:pt>
                <c:pt idx="1322">
                  <c:v>0.91805555555555596</c:v>
                </c:pt>
                <c:pt idx="1323">
                  <c:v>0.91874999999999996</c:v>
                </c:pt>
                <c:pt idx="1324">
                  <c:v>0.91944444444444495</c:v>
                </c:pt>
                <c:pt idx="1325">
                  <c:v>0.92013888888888895</c:v>
                </c:pt>
                <c:pt idx="1326">
                  <c:v>0.92083333333333295</c:v>
                </c:pt>
                <c:pt idx="1327">
                  <c:v>0.92152777777777795</c:v>
                </c:pt>
                <c:pt idx="1328">
                  <c:v>0.92222222222222205</c:v>
                </c:pt>
                <c:pt idx="1329">
                  <c:v>0.92291666666666705</c:v>
                </c:pt>
                <c:pt idx="1330">
                  <c:v>0.92361111111111105</c:v>
                </c:pt>
                <c:pt idx="1331">
                  <c:v>0.92430555555555605</c:v>
                </c:pt>
                <c:pt idx="1332">
                  <c:v>0.92500000000000004</c:v>
                </c:pt>
                <c:pt idx="1333">
                  <c:v>0.92569444444444404</c:v>
                </c:pt>
                <c:pt idx="1334">
                  <c:v>0.92638888888888904</c:v>
                </c:pt>
                <c:pt idx="1335">
                  <c:v>0.92708333333333304</c:v>
                </c:pt>
                <c:pt idx="1336">
                  <c:v>0.92777777777777803</c:v>
                </c:pt>
                <c:pt idx="1337">
                  <c:v>0.92847222222222203</c:v>
                </c:pt>
                <c:pt idx="1338">
                  <c:v>0.92916666666666703</c:v>
                </c:pt>
                <c:pt idx="1339">
                  <c:v>0.92986111111111103</c:v>
                </c:pt>
                <c:pt idx="1340">
                  <c:v>0.93055555555555602</c:v>
                </c:pt>
                <c:pt idx="1341">
                  <c:v>0.93125000000000002</c:v>
                </c:pt>
                <c:pt idx="1342">
                  <c:v>0.93194444444444402</c:v>
                </c:pt>
                <c:pt idx="1343">
                  <c:v>0.93263888888888902</c:v>
                </c:pt>
                <c:pt idx="1344">
                  <c:v>0.93333333333333302</c:v>
                </c:pt>
                <c:pt idx="1345">
                  <c:v>0.93402777777777801</c:v>
                </c:pt>
                <c:pt idx="1346">
                  <c:v>0.93472222222222201</c:v>
                </c:pt>
                <c:pt idx="1347">
                  <c:v>0.93541666666666701</c:v>
                </c:pt>
                <c:pt idx="1348">
                  <c:v>0.93611111111111101</c:v>
                </c:pt>
                <c:pt idx="1349">
                  <c:v>0.936805555555556</c:v>
                </c:pt>
                <c:pt idx="1350">
                  <c:v>0.9375</c:v>
                </c:pt>
                <c:pt idx="1351">
                  <c:v>0.938194444444444</c:v>
                </c:pt>
                <c:pt idx="1352">
                  <c:v>0.93888888888888899</c:v>
                </c:pt>
                <c:pt idx="1353">
                  <c:v>0.93958333333333299</c:v>
                </c:pt>
                <c:pt idx="1354">
                  <c:v>0.94027777777777799</c:v>
                </c:pt>
                <c:pt idx="1355">
                  <c:v>0.94097222222222199</c:v>
                </c:pt>
                <c:pt idx="1356">
                  <c:v>0.94166666666666698</c:v>
                </c:pt>
                <c:pt idx="1357">
                  <c:v>0.94236111111111098</c:v>
                </c:pt>
                <c:pt idx="1358">
                  <c:v>0.94305555555555598</c:v>
                </c:pt>
                <c:pt idx="1359">
                  <c:v>0.94374999999999998</c:v>
                </c:pt>
                <c:pt idx="1360">
                  <c:v>0.94444444444444497</c:v>
                </c:pt>
                <c:pt idx="1361">
                  <c:v>0.94513888888888897</c:v>
                </c:pt>
                <c:pt idx="1362">
                  <c:v>0.94583333333333297</c:v>
                </c:pt>
                <c:pt idx="1363">
                  <c:v>0.94652777777777797</c:v>
                </c:pt>
                <c:pt idx="1364">
                  <c:v>0.94722222222222197</c:v>
                </c:pt>
                <c:pt idx="1365">
                  <c:v>0.94791666666666696</c:v>
                </c:pt>
                <c:pt idx="1366">
                  <c:v>0.94861111111111096</c:v>
                </c:pt>
                <c:pt idx="1367">
                  <c:v>0.94930555555555596</c:v>
                </c:pt>
                <c:pt idx="1368">
                  <c:v>0.95</c:v>
                </c:pt>
                <c:pt idx="1369">
                  <c:v>0.95069444444444495</c:v>
                </c:pt>
                <c:pt idx="1370">
                  <c:v>0.95138888888888895</c:v>
                </c:pt>
                <c:pt idx="1371">
                  <c:v>0.95208333333333295</c:v>
                </c:pt>
                <c:pt idx="1372">
                  <c:v>0.95277777777777795</c:v>
                </c:pt>
                <c:pt idx="1373">
                  <c:v>0.95347222222222205</c:v>
                </c:pt>
                <c:pt idx="1374">
                  <c:v>0.95416666666666705</c:v>
                </c:pt>
                <c:pt idx="1375">
                  <c:v>0.95486111111111105</c:v>
                </c:pt>
                <c:pt idx="1376">
                  <c:v>0.95555555555555605</c:v>
                </c:pt>
                <c:pt idx="1377">
                  <c:v>0.95625000000000004</c:v>
                </c:pt>
                <c:pt idx="1378">
                  <c:v>0.95694444444444404</c:v>
                </c:pt>
                <c:pt idx="1379">
                  <c:v>0.95763888888888904</c:v>
                </c:pt>
                <c:pt idx="1380">
                  <c:v>0.95833333333333304</c:v>
                </c:pt>
                <c:pt idx="1381">
                  <c:v>0.95902777777777803</c:v>
                </c:pt>
                <c:pt idx="1382">
                  <c:v>0.95972222222222203</c:v>
                </c:pt>
                <c:pt idx="1383">
                  <c:v>0.96041666666666703</c:v>
                </c:pt>
                <c:pt idx="1384">
                  <c:v>0.96111111111111103</c:v>
                </c:pt>
                <c:pt idx="1385">
                  <c:v>0.96180555555555602</c:v>
                </c:pt>
                <c:pt idx="1386">
                  <c:v>0.96250000000000002</c:v>
                </c:pt>
                <c:pt idx="1387">
                  <c:v>0.96319444444444402</c:v>
                </c:pt>
                <c:pt idx="1388">
                  <c:v>0.96388888888888902</c:v>
                </c:pt>
                <c:pt idx="1389">
                  <c:v>0.96458333333333302</c:v>
                </c:pt>
                <c:pt idx="1390">
                  <c:v>0.96527777777777801</c:v>
                </c:pt>
                <c:pt idx="1391">
                  <c:v>0.96597222222222201</c:v>
                </c:pt>
                <c:pt idx="1392">
                  <c:v>0.96666666666666701</c:v>
                </c:pt>
                <c:pt idx="1393">
                  <c:v>0.96736111111111101</c:v>
                </c:pt>
                <c:pt idx="1394">
                  <c:v>0.968055555555556</c:v>
                </c:pt>
                <c:pt idx="1395">
                  <c:v>0.96875</c:v>
                </c:pt>
                <c:pt idx="1396">
                  <c:v>0.969444444444444</c:v>
                </c:pt>
                <c:pt idx="1397">
                  <c:v>0.97013888888888899</c:v>
                </c:pt>
                <c:pt idx="1398">
                  <c:v>0.97083333333333299</c:v>
                </c:pt>
                <c:pt idx="1399">
                  <c:v>0.97152777777777799</c:v>
                </c:pt>
                <c:pt idx="1400">
                  <c:v>0.97222222222222199</c:v>
                </c:pt>
                <c:pt idx="1401">
                  <c:v>0.97291666666666698</c:v>
                </c:pt>
                <c:pt idx="1402">
                  <c:v>0.97361111111111098</c:v>
                </c:pt>
                <c:pt idx="1403">
                  <c:v>0.97430555555555598</c:v>
                </c:pt>
                <c:pt idx="1404">
                  <c:v>0.97499999999999998</c:v>
                </c:pt>
                <c:pt idx="1405">
                  <c:v>0.97569444444444497</c:v>
                </c:pt>
                <c:pt idx="1406">
                  <c:v>0.97638888888888897</c:v>
                </c:pt>
                <c:pt idx="1407">
                  <c:v>0.97708333333333297</c:v>
                </c:pt>
                <c:pt idx="1408">
                  <c:v>0.97777777777777797</c:v>
                </c:pt>
                <c:pt idx="1409">
                  <c:v>0.97847222222222197</c:v>
                </c:pt>
                <c:pt idx="1410">
                  <c:v>0.97916666666666696</c:v>
                </c:pt>
                <c:pt idx="1411">
                  <c:v>0.97986111111111096</c:v>
                </c:pt>
                <c:pt idx="1412">
                  <c:v>0.98055555555555596</c:v>
                </c:pt>
                <c:pt idx="1413">
                  <c:v>0.98124999999999996</c:v>
                </c:pt>
                <c:pt idx="1414">
                  <c:v>0.98194444444444495</c:v>
                </c:pt>
                <c:pt idx="1415">
                  <c:v>0.98263888888888895</c:v>
                </c:pt>
                <c:pt idx="1416">
                  <c:v>0.98333333333333295</c:v>
                </c:pt>
                <c:pt idx="1417">
                  <c:v>0.98402777777777795</c:v>
                </c:pt>
                <c:pt idx="1418">
                  <c:v>0.98472222222222205</c:v>
                </c:pt>
                <c:pt idx="1419">
                  <c:v>0.98541666666666705</c:v>
                </c:pt>
                <c:pt idx="1420">
                  <c:v>0.98611111111111105</c:v>
                </c:pt>
                <c:pt idx="1421">
                  <c:v>0.98680555555555605</c:v>
                </c:pt>
                <c:pt idx="1422">
                  <c:v>0.98750000000000004</c:v>
                </c:pt>
                <c:pt idx="1423">
                  <c:v>0.98819444444444404</c:v>
                </c:pt>
                <c:pt idx="1424">
                  <c:v>0.98888888888888904</c:v>
                </c:pt>
                <c:pt idx="1425">
                  <c:v>0.98958333333333304</c:v>
                </c:pt>
                <c:pt idx="1426">
                  <c:v>0.99027777777777803</c:v>
                </c:pt>
                <c:pt idx="1427">
                  <c:v>0.99097222222222203</c:v>
                </c:pt>
                <c:pt idx="1428">
                  <c:v>0.99166666666666703</c:v>
                </c:pt>
                <c:pt idx="1429">
                  <c:v>0.99236111111111103</c:v>
                </c:pt>
                <c:pt idx="1430">
                  <c:v>0.99305555555555602</c:v>
                </c:pt>
                <c:pt idx="1431">
                  <c:v>0.99375000000000002</c:v>
                </c:pt>
                <c:pt idx="1432">
                  <c:v>0.99444444444444402</c:v>
                </c:pt>
                <c:pt idx="1433">
                  <c:v>0.99513888888888902</c:v>
                </c:pt>
                <c:pt idx="1434">
                  <c:v>0.99583333333333302</c:v>
                </c:pt>
                <c:pt idx="1435">
                  <c:v>0.99652777777777801</c:v>
                </c:pt>
                <c:pt idx="1436">
                  <c:v>0.99722222222222201</c:v>
                </c:pt>
                <c:pt idx="1437">
                  <c:v>0.99791666666666701</c:v>
                </c:pt>
                <c:pt idx="1438">
                  <c:v>0.99861111111111101</c:v>
                </c:pt>
                <c:pt idx="1439">
                  <c:v>0.999305555555556</c:v>
                </c:pt>
              </c:numCache>
            </c:numRef>
          </c:cat>
          <c:val>
            <c:numRef>
              <c:f>List1!$C$2:$C$1442</c:f>
              <c:numCache>
                <c:formatCode>0.0</c:formatCode>
                <c:ptCount val="1441"/>
                <c:pt idx="0" formatCode="General">
                  <c:v>0</c:v>
                </c:pt>
                <c:pt idx="1">
                  <c:v>29.28</c:v>
                </c:pt>
                <c:pt idx="2">
                  <c:v>43.791499999999999</c:v>
                </c:pt>
                <c:pt idx="3">
                  <c:v>32.798400000000001</c:v>
                </c:pt>
                <c:pt idx="4">
                  <c:v>29.908100000000001</c:v>
                </c:pt>
                <c:pt idx="5">
                  <c:v>25.473099999999999</c:v>
                </c:pt>
                <c:pt idx="6">
                  <c:v>41.261200000000002</c:v>
                </c:pt>
                <c:pt idx="7">
                  <c:v>21.7394</c:v>
                </c:pt>
                <c:pt idx="8">
                  <c:v>43.663699999999999</c:v>
                </c:pt>
                <c:pt idx="9">
                  <c:v>26.476400000000002</c:v>
                </c:pt>
                <c:pt idx="10">
                  <c:v>38.541400000000003</c:v>
                </c:pt>
                <c:pt idx="11">
                  <c:v>56.009300000000003</c:v>
                </c:pt>
                <c:pt idx="12">
                  <c:v>22.0227</c:v>
                </c:pt>
                <c:pt idx="13">
                  <c:v>24.848199999999999</c:v>
                </c:pt>
                <c:pt idx="14">
                  <c:v>32.073900000000002</c:v>
                </c:pt>
                <c:pt idx="15">
                  <c:v>26.2896</c:v>
                </c:pt>
                <c:pt idx="16">
                  <c:v>23.709</c:v>
                </c:pt>
                <c:pt idx="17">
                  <c:v>50.261899999999997</c:v>
                </c:pt>
                <c:pt idx="18">
                  <c:v>25.904399999999999</c:v>
                </c:pt>
                <c:pt idx="19">
                  <c:v>29.641999999999999</c:v>
                </c:pt>
                <c:pt idx="20">
                  <c:v>40.593400000000003</c:v>
                </c:pt>
                <c:pt idx="21">
                  <c:v>22.832799999999999</c:v>
                </c:pt>
                <c:pt idx="22">
                  <c:v>43.536900000000003</c:v>
                </c:pt>
                <c:pt idx="23">
                  <c:v>25.248999999999999</c:v>
                </c:pt>
                <c:pt idx="24">
                  <c:v>55.198099999999997</c:v>
                </c:pt>
                <c:pt idx="25">
                  <c:v>35.598799999999997</c:v>
                </c:pt>
                <c:pt idx="26">
                  <c:v>26.7851</c:v>
                </c:pt>
                <c:pt idx="27">
                  <c:v>25.6038</c:v>
                </c:pt>
                <c:pt idx="28">
                  <c:v>22.763999999999999</c:v>
                </c:pt>
                <c:pt idx="29">
                  <c:v>36.240499999999997</c:v>
                </c:pt>
                <c:pt idx="30">
                  <c:v>53.250300000000003</c:v>
                </c:pt>
                <c:pt idx="31">
                  <c:v>21.807600000000001</c:v>
                </c:pt>
                <c:pt idx="32">
                  <c:v>25.421900000000001</c:v>
                </c:pt>
                <c:pt idx="33">
                  <c:v>30.805</c:v>
                </c:pt>
                <c:pt idx="34">
                  <c:v>35.482599999999998</c:v>
                </c:pt>
                <c:pt idx="35">
                  <c:v>59.443600000000004</c:v>
                </c:pt>
                <c:pt idx="36">
                  <c:v>24.1951</c:v>
                </c:pt>
                <c:pt idx="37">
                  <c:v>51.300800000000002</c:v>
                </c:pt>
                <c:pt idx="38">
                  <c:v>21.499300000000002</c:v>
                </c:pt>
                <c:pt idx="39">
                  <c:v>19.685400000000001</c:v>
                </c:pt>
                <c:pt idx="40">
                  <c:v>44.023800000000001</c:v>
                </c:pt>
                <c:pt idx="41">
                  <c:v>21.061399999999999</c:v>
                </c:pt>
                <c:pt idx="42">
                  <c:v>59.560400000000001</c:v>
                </c:pt>
                <c:pt idx="43">
                  <c:v>21.340199999999999</c:v>
                </c:pt>
                <c:pt idx="44">
                  <c:v>27.739599999999999</c:v>
                </c:pt>
                <c:pt idx="45">
                  <c:v>46.759799999999998</c:v>
                </c:pt>
                <c:pt idx="46">
                  <c:v>33.763399999999997</c:v>
                </c:pt>
                <c:pt idx="47">
                  <c:v>68.876199999999997</c:v>
                </c:pt>
                <c:pt idx="48">
                  <c:v>28.1113</c:v>
                </c:pt>
                <c:pt idx="49">
                  <c:v>24.726900000000001</c:v>
                </c:pt>
                <c:pt idx="50">
                  <c:v>28.832699999999999</c:v>
                </c:pt>
                <c:pt idx="51">
                  <c:v>28.51</c:v>
                </c:pt>
                <c:pt idx="52">
                  <c:v>30.6616</c:v>
                </c:pt>
                <c:pt idx="53">
                  <c:v>44.247700000000002</c:v>
                </c:pt>
                <c:pt idx="54">
                  <c:v>20.7547</c:v>
                </c:pt>
                <c:pt idx="55">
                  <c:v>53.765999999999998</c:v>
                </c:pt>
                <c:pt idx="56">
                  <c:v>23.2744</c:v>
                </c:pt>
                <c:pt idx="57">
                  <c:v>24.560700000000001</c:v>
                </c:pt>
                <c:pt idx="58">
                  <c:v>22.694400000000002</c:v>
                </c:pt>
                <c:pt idx="59">
                  <c:v>24.3596</c:v>
                </c:pt>
                <c:pt idx="60">
                  <c:v>22.484100000000002</c:v>
                </c:pt>
                <c:pt idx="61">
                  <c:v>21.838899999999999</c:v>
                </c:pt>
                <c:pt idx="62">
                  <c:v>52.958599999999997</c:v>
                </c:pt>
                <c:pt idx="63">
                  <c:v>19.4786</c:v>
                </c:pt>
                <c:pt idx="64">
                  <c:v>25.354099999999999</c:v>
                </c:pt>
                <c:pt idx="65">
                  <c:v>21.508500000000002</c:v>
                </c:pt>
                <c:pt idx="66">
                  <c:v>25.180800000000001</c:v>
                </c:pt>
                <c:pt idx="67">
                  <c:v>45.513300000000001</c:v>
                </c:pt>
                <c:pt idx="68">
                  <c:v>28.436699999999998</c:v>
                </c:pt>
                <c:pt idx="69">
                  <c:v>27.456199999999999</c:v>
                </c:pt>
                <c:pt idx="70">
                  <c:v>42.341799999999999</c:v>
                </c:pt>
                <c:pt idx="71">
                  <c:v>35.575200000000002</c:v>
                </c:pt>
                <c:pt idx="72">
                  <c:v>57.262999999999998</c:v>
                </c:pt>
                <c:pt idx="73">
                  <c:v>26.1816</c:v>
                </c:pt>
                <c:pt idx="74">
                  <c:v>25.161899999999999</c:v>
                </c:pt>
                <c:pt idx="75">
                  <c:v>24.047699999999999</c:v>
                </c:pt>
                <c:pt idx="76">
                  <c:v>28.708300000000001</c:v>
                </c:pt>
                <c:pt idx="77">
                  <c:v>37.7836</c:v>
                </c:pt>
                <c:pt idx="78">
                  <c:v>32.164999999999999</c:v>
                </c:pt>
                <c:pt idx="79">
                  <c:v>61.107399999999998</c:v>
                </c:pt>
                <c:pt idx="80">
                  <c:v>27.944600000000001</c:v>
                </c:pt>
                <c:pt idx="81">
                  <c:v>28.527999999999999</c:v>
                </c:pt>
                <c:pt idx="82">
                  <c:v>23.127300000000002</c:v>
                </c:pt>
                <c:pt idx="83">
                  <c:v>33.966000000000001</c:v>
                </c:pt>
                <c:pt idx="84">
                  <c:v>19.853100000000001</c:v>
                </c:pt>
                <c:pt idx="85">
                  <c:v>40.116500000000002</c:v>
                </c:pt>
                <c:pt idx="86">
                  <c:v>54.611800000000002</c:v>
                </c:pt>
                <c:pt idx="87">
                  <c:v>21.5961</c:v>
                </c:pt>
                <c:pt idx="88">
                  <c:v>24.863099999999999</c:v>
                </c:pt>
                <c:pt idx="89">
                  <c:v>25.145900000000001</c:v>
                </c:pt>
                <c:pt idx="90">
                  <c:v>22.383500000000002</c:v>
                </c:pt>
                <c:pt idx="91">
                  <c:v>30.8919</c:v>
                </c:pt>
                <c:pt idx="92">
                  <c:v>39.372399999999999</c:v>
                </c:pt>
                <c:pt idx="93">
                  <c:v>59.099200000000003</c:v>
                </c:pt>
                <c:pt idx="94">
                  <c:v>20.6524</c:v>
                </c:pt>
                <c:pt idx="95">
                  <c:v>20.276900000000001</c:v>
                </c:pt>
                <c:pt idx="96">
                  <c:v>25.2898</c:v>
                </c:pt>
                <c:pt idx="97">
                  <c:v>65.096800000000002</c:v>
                </c:pt>
                <c:pt idx="98">
                  <c:v>19.628399999999999</c:v>
                </c:pt>
                <c:pt idx="99">
                  <c:v>25.013999999999999</c:v>
                </c:pt>
                <c:pt idx="100">
                  <c:v>22.366499999999998</c:v>
                </c:pt>
                <c:pt idx="101">
                  <c:v>31.860399999999998</c:v>
                </c:pt>
                <c:pt idx="102">
                  <c:v>28.544699999999999</c:v>
                </c:pt>
                <c:pt idx="103">
                  <c:v>40.943800000000003</c:v>
                </c:pt>
                <c:pt idx="104">
                  <c:v>34.344000000000001</c:v>
                </c:pt>
                <c:pt idx="105">
                  <c:v>38.151200000000003</c:v>
                </c:pt>
                <c:pt idx="106">
                  <c:v>52.9086</c:v>
                </c:pt>
                <c:pt idx="107">
                  <c:v>25.433900000000001</c:v>
                </c:pt>
                <c:pt idx="108">
                  <c:v>41.374499999999998</c:v>
                </c:pt>
                <c:pt idx="109">
                  <c:v>22.745999999999999</c:v>
                </c:pt>
                <c:pt idx="110">
                  <c:v>35.364100000000001</c:v>
                </c:pt>
                <c:pt idx="111">
                  <c:v>26.497299999999999</c:v>
                </c:pt>
                <c:pt idx="112">
                  <c:v>51.101599999999998</c:v>
                </c:pt>
                <c:pt idx="113">
                  <c:v>30.791699999999999</c:v>
                </c:pt>
                <c:pt idx="114">
                  <c:v>61.294899999999998</c:v>
                </c:pt>
                <c:pt idx="115">
                  <c:v>29.821999999999999</c:v>
                </c:pt>
                <c:pt idx="116">
                  <c:v>26.081199999999999</c:v>
                </c:pt>
                <c:pt idx="117">
                  <c:v>20.720400000000001</c:v>
                </c:pt>
                <c:pt idx="118">
                  <c:v>47.7697</c:v>
                </c:pt>
                <c:pt idx="119">
                  <c:v>27.449000000000002</c:v>
                </c:pt>
                <c:pt idx="120">
                  <c:v>20.325600000000001</c:v>
                </c:pt>
                <c:pt idx="121">
                  <c:v>20.7012</c:v>
                </c:pt>
                <c:pt idx="122">
                  <c:v>27.545300000000001</c:v>
                </c:pt>
                <c:pt idx="123">
                  <c:v>46.9895</c:v>
                </c:pt>
                <c:pt idx="124">
                  <c:v>24.61</c:v>
                </c:pt>
                <c:pt idx="125">
                  <c:v>26.131900000000002</c:v>
                </c:pt>
                <c:pt idx="126">
                  <c:v>25.5502</c:v>
                </c:pt>
                <c:pt idx="127">
                  <c:v>68.190600000000003</c:v>
                </c:pt>
                <c:pt idx="128">
                  <c:v>30.4343</c:v>
                </c:pt>
                <c:pt idx="129">
                  <c:v>25.0947</c:v>
                </c:pt>
                <c:pt idx="130">
                  <c:v>25.566099999999999</c:v>
                </c:pt>
                <c:pt idx="131">
                  <c:v>31.937000000000001</c:v>
                </c:pt>
                <c:pt idx="132">
                  <c:v>49.776299999999999</c:v>
                </c:pt>
                <c:pt idx="133">
                  <c:v>28.824000000000002</c:v>
                </c:pt>
                <c:pt idx="134">
                  <c:v>31.2011</c:v>
                </c:pt>
                <c:pt idx="135">
                  <c:v>48.2727</c:v>
                </c:pt>
                <c:pt idx="136">
                  <c:v>21.4237</c:v>
                </c:pt>
                <c:pt idx="137">
                  <c:v>30.204899999999999</c:v>
                </c:pt>
                <c:pt idx="138">
                  <c:v>37.928699999999999</c:v>
                </c:pt>
                <c:pt idx="139">
                  <c:v>24.224</c:v>
                </c:pt>
                <c:pt idx="140">
                  <c:v>27.957899999999999</c:v>
                </c:pt>
                <c:pt idx="141">
                  <c:v>44.5563</c:v>
                </c:pt>
                <c:pt idx="142">
                  <c:v>23.6403</c:v>
                </c:pt>
                <c:pt idx="143">
                  <c:v>36.207599999999999</c:v>
                </c:pt>
                <c:pt idx="144">
                  <c:v>57.325899999999997</c:v>
                </c:pt>
                <c:pt idx="145">
                  <c:v>23.008700000000001</c:v>
                </c:pt>
                <c:pt idx="146">
                  <c:v>26.639900000000001</c:v>
                </c:pt>
                <c:pt idx="147">
                  <c:v>38.277200000000001</c:v>
                </c:pt>
                <c:pt idx="148">
                  <c:v>31.848700000000001</c:v>
                </c:pt>
                <c:pt idx="149">
                  <c:v>44.723399999999998</c:v>
                </c:pt>
                <c:pt idx="150">
                  <c:v>24.885100000000001</c:v>
                </c:pt>
                <c:pt idx="151">
                  <c:v>41.383099999999999</c:v>
                </c:pt>
                <c:pt idx="152">
                  <c:v>20.368500000000001</c:v>
                </c:pt>
                <c:pt idx="153">
                  <c:v>51.532499999999999</c:v>
                </c:pt>
                <c:pt idx="154">
                  <c:v>24.9282</c:v>
                </c:pt>
                <c:pt idx="155">
                  <c:v>25.5016</c:v>
                </c:pt>
                <c:pt idx="156">
                  <c:v>25.243099999999998</c:v>
                </c:pt>
                <c:pt idx="157">
                  <c:v>44.467799999999997</c:v>
                </c:pt>
                <c:pt idx="158">
                  <c:v>24.014700000000001</c:v>
                </c:pt>
                <c:pt idx="159">
                  <c:v>26.004000000000001</c:v>
                </c:pt>
                <c:pt idx="160">
                  <c:v>40.976199999999999</c:v>
                </c:pt>
                <c:pt idx="161">
                  <c:v>31.954499999999999</c:v>
                </c:pt>
                <c:pt idx="162">
                  <c:v>59.881399999999999</c:v>
                </c:pt>
                <c:pt idx="163">
                  <c:v>23.660799999999998</c:v>
                </c:pt>
                <c:pt idx="164">
                  <c:v>19.8932</c:v>
                </c:pt>
                <c:pt idx="165">
                  <c:v>20.076499999999999</c:v>
                </c:pt>
                <c:pt idx="166">
                  <c:v>40.394199999999998</c:v>
                </c:pt>
                <c:pt idx="167">
                  <c:v>24.844799999999999</c:v>
                </c:pt>
                <c:pt idx="168">
                  <c:v>49.082599999999999</c:v>
                </c:pt>
                <c:pt idx="169">
                  <c:v>20.7439</c:v>
                </c:pt>
                <c:pt idx="170">
                  <c:v>42.610900000000001</c:v>
                </c:pt>
                <c:pt idx="171">
                  <c:v>24.723500000000001</c:v>
                </c:pt>
                <c:pt idx="172">
                  <c:v>40.198500000000003</c:v>
                </c:pt>
                <c:pt idx="173">
                  <c:v>29.376000000000001</c:v>
                </c:pt>
                <c:pt idx="174">
                  <c:v>72.802599999999998</c:v>
                </c:pt>
                <c:pt idx="175">
                  <c:v>21.685500000000001</c:v>
                </c:pt>
                <c:pt idx="176">
                  <c:v>21.128299999999999</c:v>
                </c:pt>
                <c:pt idx="177">
                  <c:v>21.200600000000001</c:v>
                </c:pt>
                <c:pt idx="178">
                  <c:v>27.623000000000001</c:v>
                </c:pt>
                <c:pt idx="179">
                  <c:v>20.485800000000001</c:v>
                </c:pt>
                <c:pt idx="180">
                  <c:v>18.575399999999998</c:v>
                </c:pt>
                <c:pt idx="181">
                  <c:v>34.630699999999997</c:v>
                </c:pt>
                <c:pt idx="182">
                  <c:v>25.5426</c:v>
                </c:pt>
                <c:pt idx="183">
                  <c:v>47.027700000000003</c:v>
                </c:pt>
                <c:pt idx="184">
                  <c:v>23.312200000000001</c:v>
                </c:pt>
                <c:pt idx="185">
                  <c:v>56.971200000000003</c:v>
                </c:pt>
                <c:pt idx="186">
                  <c:v>19.819099999999999</c:v>
                </c:pt>
                <c:pt idx="187">
                  <c:v>26.855799999999999</c:v>
                </c:pt>
                <c:pt idx="188">
                  <c:v>33.370399999999997</c:v>
                </c:pt>
                <c:pt idx="189">
                  <c:v>36.401400000000002</c:v>
                </c:pt>
                <c:pt idx="190">
                  <c:v>37.390099999999997</c:v>
                </c:pt>
                <c:pt idx="191">
                  <c:v>37.383499999999998</c:v>
                </c:pt>
                <c:pt idx="192">
                  <c:v>57.921999999999997</c:v>
                </c:pt>
                <c:pt idx="193">
                  <c:v>24.642700000000001</c:v>
                </c:pt>
                <c:pt idx="194">
                  <c:v>29.771100000000001</c:v>
                </c:pt>
                <c:pt idx="195">
                  <c:v>30.1386</c:v>
                </c:pt>
                <c:pt idx="196">
                  <c:v>42.814999999999998</c:v>
                </c:pt>
                <c:pt idx="197">
                  <c:v>35.278700000000001</c:v>
                </c:pt>
                <c:pt idx="198">
                  <c:v>39.2363</c:v>
                </c:pt>
                <c:pt idx="199">
                  <c:v>46.044899999999998</c:v>
                </c:pt>
                <c:pt idx="200">
                  <c:v>30.674900000000001</c:v>
                </c:pt>
                <c:pt idx="201">
                  <c:v>30.7666</c:v>
                </c:pt>
                <c:pt idx="202">
                  <c:v>42.606200000000001</c:v>
                </c:pt>
                <c:pt idx="203">
                  <c:v>23.836099999999998</c:v>
                </c:pt>
                <c:pt idx="204">
                  <c:v>19.826899999999998</c:v>
                </c:pt>
                <c:pt idx="205">
                  <c:v>40.262300000000003</c:v>
                </c:pt>
                <c:pt idx="206">
                  <c:v>20.109300000000001</c:v>
                </c:pt>
                <c:pt idx="207">
                  <c:v>47.577399999999997</c:v>
                </c:pt>
                <c:pt idx="208">
                  <c:v>28.615100000000002</c:v>
                </c:pt>
                <c:pt idx="209">
                  <c:v>22.294499999999999</c:v>
                </c:pt>
                <c:pt idx="210">
                  <c:v>19.696400000000001</c:v>
                </c:pt>
                <c:pt idx="211">
                  <c:v>51.0274</c:v>
                </c:pt>
                <c:pt idx="212">
                  <c:v>20.109400000000001</c:v>
                </c:pt>
                <c:pt idx="213">
                  <c:v>57.368299999999998</c:v>
                </c:pt>
                <c:pt idx="214">
                  <c:v>19.6829</c:v>
                </c:pt>
                <c:pt idx="215">
                  <c:v>22.322399999999998</c:v>
                </c:pt>
                <c:pt idx="216">
                  <c:v>35.542700000000004</c:v>
                </c:pt>
                <c:pt idx="217">
                  <c:v>26.992599999999999</c:v>
                </c:pt>
                <c:pt idx="218">
                  <c:v>30.376200000000001</c:v>
                </c:pt>
                <c:pt idx="219">
                  <c:v>38.9437</c:v>
                </c:pt>
                <c:pt idx="220">
                  <c:v>24.605599999999999</c:v>
                </c:pt>
                <c:pt idx="221">
                  <c:v>34.969499999999996</c:v>
                </c:pt>
                <c:pt idx="222">
                  <c:v>32.4955</c:v>
                </c:pt>
                <c:pt idx="223">
                  <c:v>41.642699999999998</c:v>
                </c:pt>
                <c:pt idx="224">
                  <c:v>36.047400000000003</c:v>
                </c:pt>
                <c:pt idx="225">
                  <c:v>51.001600000000003</c:v>
                </c:pt>
                <c:pt idx="226">
                  <c:v>22.689499999999999</c:v>
                </c:pt>
                <c:pt idx="227">
                  <c:v>27.833500000000001</c:v>
                </c:pt>
                <c:pt idx="228">
                  <c:v>28.7821</c:v>
                </c:pt>
                <c:pt idx="229">
                  <c:v>44.430199999999999</c:v>
                </c:pt>
                <c:pt idx="230">
                  <c:v>25.925899999999999</c:v>
                </c:pt>
                <c:pt idx="231">
                  <c:v>31.040500000000002</c:v>
                </c:pt>
                <c:pt idx="232">
                  <c:v>37.6066</c:v>
                </c:pt>
                <c:pt idx="233">
                  <c:v>24.579599999999999</c:v>
                </c:pt>
                <c:pt idx="234">
                  <c:v>34.883000000000003</c:v>
                </c:pt>
                <c:pt idx="235">
                  <c:v>57.472900000000003</c:v>
                </c:pt>
                <c:pt idx="236">
                  <c:v>20.834900000000001</c:v>
                </c:pt>
                <c:pt idx="237">
                  <c:v>21.472200000000001</c:v>
                </c:pt>
                <c:pt idx="238">
                  <c:v>25.689599999999999</c:v>
                </c:pt>
                <c:pt idx="239">
                  <c:v>20.962</c:v>
                </c:pt>
                <c:pt idx="240">
                  <c:v>40.427199999999999</c:v>
                </c:pt>
                <c:pt idx="241">
                  <c:v>25.132899999999999</c:v>
                </c:pt>
                <c:pt idx="242">
                  <c:v>23.569800000000001</c:v>
                </c:pt>
                <c:pt idx="243">
                  <c:v>62.682600000000001</c:v>
                </c:pt>
                <c:pt idx="244">
                  <c:v>28.864999999999998</c:v>
                </c:pt>
                <c:pt idx="245">
                  <c:v>21.093499999999999</c:v>
                </c:pt>
                <c:pt idx="246">
                  <c:v>35.288600000000002</c:v>
                </c:pt>
                <c:pt idx="247">
                  <c:v>21.397200000000002</c:v>
                </c:pt>
                <c:pt idx="248">
                  <c:v>26.804500000000001</c:v>
                </c:pt>
                <c:pt idx="249">
                  <c:v>61.519399999999997</c:v>
                </c:pt>
                <c:pt idx="250">
                  <c:v>25.138400000000001</c:v>
                </c:pt>
                <c:pt idx="251">
                  <c:v>26.041899999999998</c:v>
                </c:pt>
                <c:pt idx="252">
                  <c:v>43.520200000000003</c:v>
                </c:pt>
                <c:pt idx="253">
                  <c:v>33.052</c:v>
                </c:pt>
                <c:pt idx="254">
                  <c:v>41.697499999999998</c:v>
                </c:pt>
                <c:pt idx="255">
                  <c:v>27.6997</c:v>
                </c:pt>
                <c:pt idx="256">
                  <c:v>51.135599999999997</c:v>
                </c:pt>
                <c:pt idx="257">
                  <c:v>24.750900000000001</c:v>
                </c:pt>
                <c:pt idx="258">
                  <c:v>20.250299999999999</c:v>
                </c:pt>
                <c:pt idx="259">
                  <c:v>28.076599999999999</c:v>
                </c:pt>
                <c:pt idx="260">
                  <c:v>27.7989</c:v>
                </c:pt>
                <c:pt idx="261">
                  <c:v>40.759</c:v>
                </c:pt>
                <c:pt idx="262">
                  <c:v>35.462499999999999</c:v>
                </c:pt>
                <c:pt idx="263">
                  <c:v>25.5428</c:v>
                </c:pt>
                <c:pt idx="264">
                  <c:v>42.103000000000002</c:v>
                </c:pt>
                <c:pt idx="265">
                  <c:v>47.4803</c:v>
                </c:pt>
                <c:pt idx="266">
                  <c:v>25.196300000000001</c:v>
                </c:pt>
                <c:pt idx="267">
                  <c:v>39.9878</c:v>
                </c:pt>
                <c:pt idx="268">
                  <c:v>32.601199999999999</c:v>
                </c:pt>
                <c:pt idx="269">
                  <c:v>29.302600000000002</c:v>
                </c:pt>
                <c:pt idx="270">
                  <c:v>35.9968</c:v>
                </c:pt>
                <c:pt idx="271">
                  <c:v>44.514299999999999</c:v>
                </c:pt>
                <c:pt idx="272">
                  <c:v>21.121200000000002</c:v>
                </c:pt>
                <c:pt idx="273">
                  <c:v>55.297199999999997</c:v>
                </c:pt>
                <c:pt idx="274">
                  <c:v>21.5029</c:v>
                </c:pt>
                <c:pt idx="275">
                  <c:v>25.456099999999999</c:v>
                </c:pt>
                <c:pt idx="276">
                  <c:v>52.787199999999999</c:v>
                </c:pt>
                <c:pt idx="277">
                  <c:v>34.838299999999997</c:v>
                </c:pt>
                <c:pt idx="278">
                  <c:v>37.184899999999999</c:v>
                </c:pt>
                <c:pt idx="279">
                  <c:v>50.6982</c:v>
                </c:pt>
                <c:pt idx="280">
                  <c:v>27.3188</c:v>
                </c:pt>
                <c:pt idx="281">
                  <c:v>34.108899999999998</c:v>
                </c:pt>
                <c:pt idx="282">
                  <c:v>45.6233</c:v>
                </c:pt>
                <c:pt idx="283">
                  <c:v>25.272500000000001</c:v>
                </c:pt>
                <c:pt idx="284">
                  <c:v>55.0017</c:v>
                </c:pt>
                <c:pt idx="285">
                  <c:v>26.8934</c:v>
                </c:pt>
                <c:pt idx="286">
                  <c:v>26.6114</c:v>
                </c:pt>
                <c:pt idx="287">
                  <c:v>30.401800000000001</c:v>
                </c:pt>
                <c:pt idx="288">
                  <c:v>60.004100000000001</c:v>
                </c:pt>
                <c:pt idx="289">
                  <c:v>27.108000000000001</c:v>
                </c:pt>
                <c:pt idx="290">
                  <c:v>35.136400000000002</c:v>
                </c:pt>
                <c:pt idx="291">
                  <c:v>59.053100000000001</c:v>
                </c:pt>
                <c:pt idx="292">
                  <c:v>43.197400000000002</c:v>
                </c:pt>
                <c:pt idx="293">
                  <c:v>48.234999999999999</c:v>
                </c:pt>
                <c:pt idx="294">
                  <c:v>144.19280000000001</c:v>
                </c:pt>
                <c:pt idx="295">
                  <c:v>161.83879999999999</c:v>
                </c:pt>
                <c:pt idx="296">
                  <c:v>141.41640000000001</c:v>
                </c:pt>
                <c:pt idx="297">
                  <c:v>139.27799999999999</c:v>
                </c:pt>
                <c:pt idx="298">
                  <c:v>148.63570000000001</c:v>
                </c:pt>
                <c:pt idx="299">
                  <c:v>107.7136</c:v>
                </c:pt>
                <c:pt idx="300">
                  <c:v>127.08799999999999</c:v>
                </c:pt>
                <c:pt idx="301">
                  <c:v>125.158</c:v>
                </c:pt>
                <c:pt idx="302">
                  <c:v>104.73269999999999</c:v>
                </c:pt>
                <c:pt idx="303">
                  <c:v>149.67570000000001</c:v>
                </c:pt>
                <c:pt idx="304">
                  <c:v>123.26260000000001</c:v>
                </c:pt>
                <c:pt idx="305">
                  <c:v>135.29300000000001</c:v>
                </c:pt>
                <c:pt idx="306">
                  <c:v>118.8262</c:v>
                </c:pt>
                <c:pt idx="307">
                  <c:v>118.4588</c:v>
                </c:pt>
                <c:pt idx="308">
                  <c:v>111.4693</c:v>
                </c:pt>
                <c:pt idx="309">
                  <c:v>112.71939999999999</c:v>
                </c:pt>
                <c:pt idx="310">
                  <c:v>114.9162</c:v>
                </c:pt>
                <c:pt idx="311">
                  <c:v>110.8997</c:v>
                </c:pt>
                <c:pt idx="312">
                  <c:v>116.3575</c:v>
                </c:pt>
                <c:pt idx="313">
                  <c:v>154.37979999999999</c:v>
                </c:pt>
                <c:pt idx="314">
                  <c:v>121.2358</c:v>
                </c:pt>
                <c:pt idx="315">
                  <c:v>174.7037</c:v>
                </c:pt>
                <c:pt idx="316">
                  <c:v>158.60769999999999</c:v>
                </c:pt>
                <c:pt idx="317">
                  <c:v>160.58420000000001</c:v>
                </c:pt>
                <c:pt idx="318">
                  <c:v>171.21979999999999</c:v>
                </c:pt>
                <c:pt idx="319">
                  <c:v>147.8004</c:v>
                </c:pt>
                <c:pt idx="320">
                  <c:v>156.69239999999999</c:v>
                </c:pt>
                <c:pt idx="321">
                  <c:v>138.77789999999999</c:v>
                </c:pt>
                <c:pt idx="322">
                  <c:v>143.80240000000001</c:v>
                </c:pt>
                <c:pt idx="323">
                  <c:v>152.2954</c:v>
                </c:pt>
                <c:pt idx="324">
                  <c:v>148.75899999999999</c:v>
                </c:pt>
                <c:pt idx="325">
                  <c:v>124.4513</c:v>
                </c:pt>
                <c:pt idx="326">
                  <c:v>173.91210000000001</c:v>
                </c:pt>
                <c:pt idx="327">
                  <c:v>168.10210000000001</c:v>
                </c:pt>
                <c:pt idx="328">
                  <c:v>131.5789</c:v>
                </c:pt>
                <c:pt idx="329">
                  <c:v>199.53749999999999</c:v>
                </c:pt>
                <c:pt idx="330">
                  <c:v>188.91079999999999</c:v>
                </c:pt>
                <c:pt idx="331">
                  <c:v>171.78630000000001</c:v>
                </c:pt>
                <c:pt idx="332">
                  <c:v>213.97630000000001</c:v>
                </c:pt>
                <c:pt idx="333">
                  <c:v>211.12430000000001</c:v>
                </c:pt>
                <c:pt idx="334">
                  <c:v>213.9538</c:v>
                </c:pt>
                <c:pt idx="335">
                  <c:v>203.33019999999999</c:v>
                </c:pt>
                <c:pt idx="336">
                  <c:v>139.24629999999999</c:v>
                </c:pt>
                <c:pt idx="337">
                  <c:v>185.48740000000001</c:v>
                </c:pt>
                <c:pt idx="338">
                  <c:v>168.816</c:v>
                </c:pt>
                <c:pt idx="339">
                  <c:v>114.0532</c:v>
                </c:pt>
                <c:pt idx="340">
                  <c:v>186.26050000000001</c:v>
                </c:pt>
                <c:pt idx="341">
                  <c:v>158.76609999999999</c:v>
                </c:pt>
                <c:pt idx="342">
                  <c:v>104.2041</c:v>
                </c:pt>
                <c:pt idx="343">
                  <c:v>139.9598</c:v>
                </c:pt>
                <c:pt idx="344">
                  <c:v>139.1447</c:v>
                </c:pt>
                <c:pt idx="345">
                  <c:v>134.72640000000001</c:v>
                </c:pt>
                <c:pt idx="346">
                  <c:v>160.6523</c:v>
                </c:pt>
                <c:pt idx="347">
                  <c:v>99.765100000000004</c:v>
                </c:pt>
                <c:pt idx="348">
                  <c:v>117.218</c:v>
                </c:pt>
                <c:pt idx="349">
                  <c:v>126.4558</c:v>
                </c:pt>
                <c:pt idx="350">
                  <c:v>100.1782</c:v>
                </c:pt>
                <c:pt idx="351">
                  <c:v>140.983</c:v>
                </c:pt>
                <c:pt idx="352">
                  <c:v>143.60740000000001</c:v>
                </c:pt>
                <c:pt idx="353">
                  <c:v>123.7586</c:v>
                </c:pt>
                <c:pt idx="354">
                  <c:v>126.3828</c:v>
                </c:pt>
                <c:pt idx="355">
                  <c:v>101.66079999999999</c:v>
                </c:pt>
                <c:pt idx="356">
                  <c:v>125.8677</c:v>
                </c:pt>
                <c:pt idx="357">
                  <c:v>107.20099999999999</c:v>
                </c:pt>
                <c:pt idx="358">
                  <c:v>152.2002</c:v>
                </c:pt>
                <c:pt idx="359">
                  <c:v>125.4666</c:v>
                </c:pt>
                <c:pt idx="360">
                  <c:v>217.982</c:v>
                </c:pt>
                <c:pt idx="361">
                  <c:v>158.71340000000001</c:v>
                </c:pt>
                <c:pt idx="362">
                  <c:v>172.19649999999999</c:v>
                </c:pt>
                <c:pt idx="363">
                  <c:v>114.82080000000001</c:v>
                </c:pt>
                <c:pt idx="364">
                  <c:v>113.25700000000001</c:v>
                </c:pt>
                <c:pt idx="365">
                  <c:v>112.00190000000001</c:v>
                </c:pt>
                <c:pt idx="366">
                  <c:v>114.441</c:v>
                </c:pt>
                <c:pt idx="367">
                  <c:v>160.2784</c:v>
                </c:pt>
                <c:pt idx="368">
                  <c:v>88.850800000000007</c:v>
                </c:pt>
                <c:pt idx="369">
                  <c:v>111.8415</c:v>
                </c:pt>
                <c:pt idx="370">
                  <c:v>133.81569999999999</c:v>
                </c:pt>
                <c:pt idx="371">
                  <c:v>113.9469</c:v>
                </c:pt>
                <c:pt idx="372">
                  <c:v>56.282200000000003</c:v>
                </c:pt>
                <c:pt idx="373">
                  <c:v>136.88419999999999</c:v>
                </c:pt>
                <c:pt idx="374">
                  <c:v>93.851200000000006</c:v>
                </c:pt>
                <c:pt idx="375">
                  <c:v>71.348399999999998</c:v>
                </c:pt>
                <c:pt idx="376">
                  <c:v>119.8366</c:v>
                </c:pt>
                <c:pt idx="377">
                  <c:v>95.340199999999996</c:v>
                </c:pt>
                <c:pt idx="378">
                  <c:v>73.162300000000002</c:v>
                </c:pt>
                <c:pt idx="379">
                  <c:v>109.4455</c:v>
                </c:pt>
                <c:pt idx="380">
                  <c:v>125.4366</c:v>
                </c:pt>
                <c:pt idx="381">
                  <c:v>86.878699999999995</c:v>
                </c:pt>
                <c:pt idx="382">
                  <c:v>132.1206</c:v>
                </c:pt>
                <c:pt idx="383">
                  <c:v>134.17930000000001</c:v>
                </c:pt>
                <c:pt idx="384">
                  <c:v>98.608900000000006</c:v>
                </c:pt>
                <c:pt idx="385">
                  <c:v>152.02350000000001</c:v>
                </c:pt>
                <c:pt idx="386">
                  <c:v>107.1392</c:v>
                </c:pt>
                <c:pt idx="387">
                  <c:v>95.734300000000005</c:v>
                </c:pt>
                <c:pt idx="388">
                  <c:v>138.55969999999999</c:v>
                </c:pt>
                <c:pt idx="389">
                  <c:v>122.1135</c:v>
                </c:pt>
                <c:pt idx="390">
                  <c:v>124.5042</c:v>
                </c:pt>
                <c:pt idx="391">
                  <c:v>139.9034</c:v>
                </c:pt>
                <c:pt idx="392">
                  <c:v>87.464100000000002</c:v>
                </c:pt>
                <c:pt idx="393">
                  <c:v>90.720600000000005</c:v>
                </c:pt>
                <c:pt idx="394">
                  <c:v>65.646799999999999</c:v>
                </c:pt>
                <c:pt idx="395">
                  <c:v>102.6328</c:v>
                </c:pt>
                <c:pt idx="396">
                  <c:v>91.897199999999998</c:v>
                </c:pt>
                <c:pt idx="397">
                  <c:v>100.6806</c:v>
                </c:pt>
                <c:pt idx="398">
                  <c:v>103.52889999999999</c:v>
                </c:pt>
                <c:pt idx="399">
                  <c:v>107.80200000000001</c:v>
                </c:pt>
                <c:pt idx="400">
                  <c:v>55.830199999999998</c:v>
                </c:pt>
                <c:pt idx="401">
                  <c:v>77.592799999999997</c:v>
                </c:pt>
                <c:pt idx="402">
                  <c:v>78.465299999999999</c:v>
                </c:pt>
                <c:pt idx="403">
                  <c:v>85.416600000000003</c:v>
                </c:pt>
                <c:pt idx="404">
                  <c:v>126.5416</c:v>
                </c:pt>
                <c:pt idx="405">
                  <c:v>102.48090000000001</c:v>
                </c:pt>
                <c:pt idx="406">
                  <c:v>134.721</c:v>
                </c:pt>
                <c:pt idx="407">
                  <c:v>128.643</c:v>
                </c:pt>
                <c:pt idx="408">
                  <c:v>107.14579999999999</c:v>
                </c:pt>
                <c:pt idx="409">
                  <c:v>155.87379999999999</c:v>
                </c:pt>
                <c:pt idx="410">
                  <c:v>153.11500000000001</c:v>
                </c:pt>
                <c:pt idx="411">
                  <c:v>150.6328</c:v>
                </c:pt>
                <c:pt idx="412">
                  <c:v>191.59870000000001</c:v>
                </c:pt>
                <c:pt idx="413">
                  <c:v>129.71979999999999</c:v>
                </c:pt>
                <c:pt idx="414">
                  <c:v>150.68129999999999</c:v>
                </c:pt>
                <c:pt idx="415">
                  <c:v>183.79470000000001</c:v>
                </c:pt>
                <c:pt idx="416">
                  <c:v>133.3117</c:v>
                </c:pt>
                <c:pt idx="417">
                  <c:v>134.40379999999999</c:v>
                </c:pt>
                <c:pt idx="418">
                  <c:v>180.36850000000001</c:v>
                </c:pt>
                <c:pt idx="419">
                  <c:v>171.6</c:v>
                </c:pt>
                <c:pt idx="420">
                  <c:v>202.18860000000001</c:v>
                </c:pt>
                <c:pt idx="421">
                  <c:v>191.29169999999999</c:v>
                </c:pt>
                <c:pt idx="422">
                  <c:v>140.86539999999999</c:v>
                </c:pt>
                <c:pt idx="423">
                  <c:v>160.41759999999999</c:v>
                </c:pt>
                <c:pt idx="424">
                  <c:v>157.20310000000001</c:v>
                </c:pt>
                <c:pt idx="425">
                  <c:v>152.75550000000001</c:v>
                </c:pt>
                <c:pt idx="426">
                  <c:v>185.00450000000001</c:v>
                </c:pt>
                <c:pt idx="427">
                  <c:v>129.9203</c:v>
                </c:pt>
                <c:pt idx="428">
                  <c:v>136.85489999999999</c:v>
                </c:pt>
                <c:pt idx="429">
                  <c:v>132.95349999999999</c:v>
                </c:pt>
                <c:pt idx="430">
                  <c:v>86.110100000000003</c:v>
                </c:pt>
                <c:pt idx="431">
                  <c:v>126.47799999999999</c:v>
                </c:pt>
                <c:pt idx="432">
                  <c:v>139.0591</c:v>
                </c:pt>
                <c:pt idx="433">
                  <c:v>116.82170000000001</c:v>
                </c:pt>
                <c:pt idx="434">
                  <c:v>161.4854</c:v>
                </c:pt>
                <c:pt idx="435">
                  <c:v>97.228700000000003</c:v>
                </c:pt>
                <c:pt idx="436">
                  <c:v>98.3703</c:v>
                </c:pt>
                <c:pt idx="437">
                  <c:v>104.95099999999999</c:v>
                </c:pt>
                <c:pt idx="438">
                  <c:v>92.759600000000006</c:v>
                </c:pt>
                <c:pt idx="439">
                  <c:v>126.0467</c:v>
                </c:pt>
                <c:pt idx="440">
                  <c:v>127.52630000000001</c:v>
                </c:pt>
                <c:pt idx="441">
                  <c:v>114.7011</c:v>
                </c:pt>
                <c:pt idx="442">
                  <c:v>142.21530000000001</c:v>
                </c:pt>
                <c:pt idx="443">
                  <c:v>129.02260000000001</c:v>
                </c:pt>
                <c:pt idx="444">
                  <c:v>99.035399999999996</c:v>
                </c:pt>
                <c:pt idx="445">
                  <c:v>100.8639</c:v>
                </c:pt>
                <c:pt idx="446">
                  <c:v>77.0732</c:v>
                </c:pt>
                <c:pt idx="447">
                  <c:v>74.386700000000005</c:v>
                </c:pt>
                <c:pt idx="448">
                  <c:v>81.311199999999999</c:v>
                </c:pt>
                <c:pt idx="449">
                  <c:v>69.894000000000005</c:v>
                </c:pt>
                <c:pt idx="450">
                  <c:v>64.764099999999999</c:v>
                </c:pt>
                <c:pt idx="451">
                  <c:v>82.180300000000003</c:v>
                </c:pt>
                <c:pt idx="452">
                  <c:v>82.579899999999995</c:v>
                </c:pt>
                <c:pt idx="453">
                  <c:v>67.710800000000006</c:v>
                </c:pt>
                <c:pt idx="454">
                  <c:v>57.486499999999999</c:v>
                </c:pt>
                <c:pt idx="455">
                  <c:v>67.422700000000006</c:v>
                </c:pt>
                <c:pt idx="456">
                  <c:v>79.714399999999998</c:v>
                </c:pt>
                <c:pt idx="457">
                  <c:v>63.196100000000001</c:v>
                </c:pt>
                <c:pt idx="458">
                  <c:v>63.263199999999998</c:v>
                </c:pt>
                <c:pt idx="459">
                  <c:v>81.183400000000006</c:v>
                </c:pt>
                <c:pt idx="460">
                  <c:v>94.038799999999995</c:v>
                </c:pt>
                <c:pt idx="461">
                  <c:v>58.316000000000003</c:v>
                </c:pt>
                <c:pt idx="462">
                  <c:v>60.799399999999999</c:v>
                </c:pt>
                <c:pt idx="463">
                  <c:v>77.437100000000001</c:v>
                </c:pt>
                <c:pt idx="464">
                  <c:v>86.769199999999998</c:v>
                </c:pt>
                <c:pt idx="465">
                  <c:v>96.645099999999999</c:v>
                </c:pt>
                <c:pt idx="466">
                  <c:v>85.569199999999995</c:v>
                </c:pt>
                <c:pt idx="467">
                  <c:v>90.427999999999997</c:v>
                </c:pt>
                <c:pt idx="468">
                  <c:v>86.623900000000006</c:v>
                </c:pt>
                <c:pt idx="469">
                  <c:v>88.297600000000003</c:v>
                </c:pt>
                <c:pt idx="470">
                  <c:v>98.716399999999993</c:v>
                </c:pt>
                <c:pt idx="471">
                  <c:v>84.970299999999995</c:v>
                </c:pt>
                <c:pt idx="472">
                  <c:v>63.613</c:v>
                </c:pt>
                <c:pt idx="473">
                  <c:v>67.063000000000002</c:v>
                </c:pt>
                <c:pt idx="474">
                  <c:v>97.166200000000003</c:v>
                </c:pt>
                <c:pt idx="475">
                  <c:v>60.1066</c:v>
                </c:pt>
                <c:pt idx="476">
                  <c:v>74.795900000000003</c:v>
                </c:pt>
                <c:pt idx="477">
                  <c:v>59.078699999999998</c:v>
                </c:pt>
                <c:pt idx="478">
                  <c:v>68.075699999999998</c:v>
                </c:pt>
                <c:pt idx="479">
                  <c:v>77.889799999999994</c:v>
                </c:pt>
                <c:pt idx="480">
                  <c:v>69.257800000000003</c:v>
                </c:pt>
                <c:pt idx="481">
                  <c:v>102.2604</c:v>
                </c:pt>
                <c:pt idx="482">
                  <c:v>60.410400000000003</c:v>
                </c:pt>
                <c:pt idx="483">
                  <c:v>119.273</c:v>
                </c:pt>
                <c:pt idx="484">
                  <c:v>142.71080000000001</c:v>
                </c:pt>
                <c:pt idx="485">
                  <c:v>130.89940000000001</c:v>
                </c:pt>
                <c:pt idx="486">
                  <c:v>152.17310000000001</c:v>
                </c:pt>
                <c:pt idx="487">
                  <c:v>158.59970000000001</c:v>
                </c:pt>
                <c:pt idx="488">
                  <c:v>167.87280000000001</c:v>
                </c:pt>
                <c:pt idx="489">
                  <c:v>216.16470000000001</c:v>
                </c:pt>
                <c:pt idx="490">
                  <c:v>183.00120000000001</c:v>
                </c:pt>
                <c:pt idx="491">
                  <c:v>202.65260000000001</c:v>
                </c:pt>
                <c:pt idx="492">
                  <c:v>193.3604</c:v>
                </c:pt>
                <c:pt idx="493">
                  <c:v>222.80080000000001</c:v>
                </c:pt>
                <c:pt idx="494">
                  <c:v>225.1233</c:v>
                </c:pt>
                <c:pt idx="495">
                  <c:v>225.23990000000001</c:v>
                </c:pt>
                <c:pt idx="496">
                  <c:v>175.965</c:v>
                </c:pt>
                <c:pt idx="497">
                  <c:v>196.6328</c:v>
                </c:pt>
                <c:pt idx="498">
                  <c:v>186.851</c:v>
                </c:pt>
                <c:pt idx="499">
                  <c:v>198.0599</c:v>
                </c:pt>
                <c:pt idx="500">
                  <c:v>179.7236</c:v>
                </c:pt>
                <c:pt idx="501">
                  <c:v>203.9914</c:v>
                </c:pt>
                <c:pt idx="502">
                  <c:v>220.2586</c:v>
                </c:pt>
                <c:pt idx="503">
                  <c:v>230.5342</c:v>
                </c:pt>
                <c:pt idx="504">
                  <c:v>249.73150000000001</c:v>
                </c:pt>
                <c:pt idx="505">
                  <c:v>220.8287</c:v>
                </c:pt>
                <c:pt idx="506">
                  <c:v>257.8313</c:v>
                </c:pt>
                <c:pt idx="507">
                  <c:v>235.16059999999999</c:v>
                </c:pt>
                <c:pt idx="508">
                  <c:v>238.29580000000001</c:v>
                </c:pt>
                <c:pt idx="509">
                  <c:v>232.44980000000001</c:v>
                </c:pt>
                <c:pt idx="510">
                  <c:v>276.11689999999999</c:v>
                </c:pt>
                <c:pt idx="511">
                  <c:v>280.26889999999997</c:v>
                </c:pt>
                <c:pt idx="512">
                  <c:v>288.47840000000002</c:v>
                </c:pt>
                <c:pt idx="513">
                  <c:v>295.41300000000001</c:v>
                </c:pt>
                <c:pt idx="514">
                  <c:v>253.51669999999999</c:v>
                </c:pt>
                <c:pt idx="515">
                  <c:v>263.74400000000003</c:v>
                </c:pt>
                <c:pt idx="516">
                  <c:v>268.96409999999997</c:v>
                </c:pt>
                <c:pt idx="517">
                  <c:v>220.1917</c:v>
                </c:pt>
                <c:pt idx="518">
                  <c:v>175.8219</c:v>
                </c:pt>
                <c:pt idx="519">
                  <c:v>245.96170000000001</c:v>
                </c:pt>
                <c:pt idx="520">
                  <c:v>254.73570000000001</c:v>
                </c:pt>
                <c:pt idx="521">
                  <c:v>264.66329999999999</c:v>
                </c:pt>
                <c:pt idx="522">
                  <c:v>279.50209999999998</c:v>
                </c:pt>
                <c:pt idx="523">
                  <c:v>232.2389</c:v>
                </c:pt>
                <c:pt idx="524">
                  <c:v>246.73759999999999</c:v>
                </c:pt>
                <c:pt idx="525">
                  <c:v>239.44239999999999</c:v>
                </c:pt>
                <c:pt idx="526">
                  <c:v>168.0282</c:v>
                </c:pt>
                <c:pt idx="527">
                  <c:v>212.44329999999999</c:v>
                </c:pt>
                <c:pt idx="528">
                  <c:v>270.76549999999997</c:v>
                </c:pt>
                <c:pt idx="529">
                  <c:v>177.64</c:v>
                </c:pt>
                <c:pt idx="530">
                  <c:v>170.51390000000001</c:v>
                </c:pt>
                <c:pt idx="531">
                  <c:v>166.7002</c:v>
                </c:pt>
                <c:pt idx="532">
                  <c:v>154.1516</c:v>
                </c:pt>
                <c:pt idx="533">
                  <c:v>143.9213</c:v>
                </c:pt>
                <c:pt idx="534">
                  <c:v>136.47989999999999</c:v>
                </c:pt>
                <c:pt idx="535">
                  <c:v>176.31720000000001</c:v>
                </c:pt>
                <c:pt idx="536">
                  <c:v>211.59389999999999</c:v>
                </c:pt>
                <c:pt idx="537">
                  <c:v>208.8175</c:v>
                </c:pt>
                <c:pt idx="538">
                  <c:v>157.18389999999999</c:v>
                </c:pt>
                <c:pt idx="539">
                  <c:v>160.57749999999999</c:v>
                </c:pt>
                <c:pt idx="540">
                  <c:v>208.1439</c:v>
                </c:pt>
                <c:pt idx="541">
                  <c:v>180.92099999999999</c:v>
                </c:pt>
                <c:pt idx="542">
                  <c:v>170.6773</c:v>
                </c:pt>
                <c:pt idx="543">
                  <c:v>129.15559999999999</c:v>
                </c:pt>
                <c:pt idx="544">
                  <c:v>130.97890000000001</c:v>
                </c:pt>
                <c:pt idx="545">
                  <c:v>164.22389999999999</c:v>
                </c:pt>
                <c:pt idx="546">
                  <c:v>186.88310000000001</c:v>
                </c:pt>
                <c:pt idx="547">
                  <c:v>113.5157</c:v>
                </c:pt>
                <c:pt idx="548">
                  <c:v>108.37350000000001</c:v>
                </c:pt>
                <c:pt idx="549">
                  <c:v>153.5865</c:v>
                </c:pt>
                <c:pt idx="550">
                  <c:v>183.88759999999999</c:v>
                </c:pt>
                <c:pt idx="551">
                  <c:v>158.20009999999999</c:v>
                </c:pt>
                <c:pt idx="552">
                  <c:v>126.5433</c:v>
                </c:pt>
                <c:pt idx="553">
                  <c:v>132.6018</c:v>
                </c:pt>
                <c:pt idx="554">
                  <c:v>93.320899999999995</c:v>
                </c:pt>
                <c:pt idx="555">
                  <c:v>127.37130000000001</c:v>
                </c:pt>
                <c:pt idx="556">
                  <c:v>119.1438</c:v>
                </c:pt>
                <c:pt idx="557">
                  <c:v>96.898799999999994</c:v>
                </c:pt>
                <c:pt idx="558">
                  <c:v>100.8755</c:v>
                </c:pt>
                <c:pt idx="559">
                  <c:v>111.4541</c:v>
                </c:pt>
                <c:pt idx="560">
                  <c:v>97.521199999999993</c:v>
                </c:pt>
                <c:pt idx="561">
                  <c:v>97.952100000000002</c:v>
                </c:pt>
                <c:pt idx="562">
                  <c:v>107.2756</c:v>
                </c:pt>
                <c:pt idx="563">
                  <c:v>107.1189</c:v>
                </c:pt>
                <c:pt idx="564">
                  <c:v>121.2409</c:v>
                </c:pt>
                <c:pt idx="565">
                  <c:v>127.9875</c:v>
                </c:pt>
                <c:pt idx="566">
                  <c:v>101.1974</c:v>
                </c:pt>
                <c:pt idx="567">
                  <c:v>137.92750000000001</c:v>
                </c:pt>
                <c:pt idx="568">
                  <c:v>120.93689999999999</c:v>
                </c:pt>
                <c:pt idx="569">
                  <c:v>146.20230000000001</c:v>
                </c:pt>
                <c:pt idx="570">
                  <c:v>146.94890000000001</c:v>
                </c:pt>
                <c:pt idx="571">
                  <c:v>157.87280000000001</c:v>
                </c:pt>
                <c:pt idx="572">
                  <c:v>124.5775</c:v>
                </c:pt>
                <c:pt idx="573">
                  <c:v>123.1223</c:v>
                </c:pt>
                <c:pt idx="574">
                  <c:v>111.8377</c:v>
                </c:pt>
                <c:pt idx="575">
                  <c:v>115.5784</c:v>
                </c:pt>
                <c:pt idx="576">
                  <c:v>109.88979999999999</c:v>
                </c:pt>
                <c:pt idx="577">
                  <c:v>106.5341</c:v>
                </c:pt>
                <c:pt idx="578">
                  <c:v>139.3073</c:v>
                </c:pt>
                <c:pt idx="579">
                  <c:v>138.14689999999999</c:v>
                </c:pt>
                <c:pt idx="580">
                  <c:v>156.2338</c:v>
                </c:pt>
                <c:pt idx="581">
                  <c:v>132.7407</c:v>
                </c:pt>
                <c:pt idx="582">
                  <c:v>136.74170000000001</c:v>
                </c:pt>
                <c:pt idx="583">
                  <c:v>135.9556</c:v>
                </c:pt>
                <c:pt idx="584">
                  <c:v>108.5686</c:v>
                </c:pt>
                <c:pt idx="585">
                  <c:v>135.5274</c:v>
                </c:pt>
                <c:pt idx="586">
                  <c:v>135.35040000000001</c:v>
                </c:pt>
                <c:pt idx="587">
                  <c:v>127.96429999999999</c:v>
                </c:pt>
                <c:pt idx="588">
                  <c:v>157.15119999999999</c:v>
                </c:pt>
                <c:pt idx="589">
                  <c:v>106.51300000000001</c:v>
                </c:pt>
                <c:pt idx="590">
                  <c:v>122.17740000000001</c:v>
                </c:pt>
                <c:pt idx="591">
                  <c:v>132.5866</c:v>
                </c:pt>
                <c:pt idx="592">
                  <c:v>91.516599999999997</c:v>
                </c:pt>
                <c:pt idx="593">
                  <c:v>141.82089999999999</c:v>
                </c:pt>
                <c:pt idx="594">
                  <c:v>140.04130000000001</c:v>
                </c:pt>
                <c:pt idx="595">
                  <c:v>119.4076</c:v>
                </c:pt>
                <c:pt idx="596">
                  <c:v>109.9041</c:v>
                </c:pt>
                <c:pt idx="597">
                  <c:v>136.8235</c:v>
                </c:pt>
                <c:pt idx="598">
                  <c:v>116.54559999999999</c:v>
                </c:pt>
                <c:pt idx="599">
                  <c:v>117.2633</c:v>
                </c:pt>
                <c:pt idx="600">
                  <c:v>114.9282</c:v>
                </c:pt>
                <c:pt idx="601">
                  <c:v>121.5583</c:v>
                </c:pt>
                <c:pt idx="602">
                  <c:v>109.82040000000001</c:v>
                </c:pt>
                <c:pt idx="603">
                  <c:v>123.9609</c:v>
                </c:pt>
                <c:pt idx="604">
                  <c:v>104.59829999999999</c:v>
                </c:pt>
                <c:pt idx="605">
                  <c:v>120.4508</c:v>
                </c:pt>
                <c:pt idx="606">
                  <c:v>119.6563</c:v>
                </c:pt>
                <c:pt idx="607">
                  <c:v>108.01309999999999</c:v>
                </c:pt>
                <c:pt idx="608">
                  <c:v>195.85390000000001</c:v>
                </c:pt>
                <c:pt idx="609">
                  <c:v>220.7346</c:v>
                </c:pt>
                <c:pt idx="610">
                  <c:v>194.59440000000001</c:v>
                </c:pt>
                <c:pt idx="611">
                  <c:v>207.61330000000001</c:v>
                </c:pt>
                <c:pt idx="612">
                  <c:v>191.9109</c:v>
                </c:pt>
                <c:pt idx="613">
                  <c:v>187.88399999999999</c:v>
                </c:pt>
                <c:pt idx="614">
                  <c:v>181.0248</c:v>
                </c:pt>
                <c:pt idx="615">
                  <c:v>168.36279999999999</c:v>
                </c:pt>
                <c:pt idx="616">
                  <c:v>201.6951</c:v>
                </c:pt>
                <c:pt idx="617">
                  <c:v>185.71019999999999</c:v>
                </c:pt>
                <c:pt idx="618">
                  <c:v>151.73769999999999</c:v>
                </c:pt>
                <c:pt idx="619">
                  <c:v>153.89699999999999</c:v>
                </c:pt>
                <c:pt idx="620">
                  <c:v>184.54849999999999</c:v>
                </c:pt>
                <c:pt idx="621">
                  <c:v>137.93219999999999</c:v>
                </c:pt>
                <c:pt idx="622">
                  <c:v>191.67670000000001</c:v>
                </c:pt>
                <c:pt idx="623">
                  <c:v>182.5752</c:v>
                </c:pt>
                <c:pt idx="624">
                  <c:v>158.21860000000001</c:v>
                </c:pt>
                <c:pt idx="625">
                  <c:v>182.7895</c:v>
                </c:pt>
                <c:pt idx="626">
                  <c:v>204.99449999999999</c:v>
                </c:pt>
                <c:pt idx="627">
                  <c:v>141.15690000000001</c:v>
                </c:pt>
                <c:pt idx="628">
                  <c:v>222.53649999999999</c:v>
                </c:pt>
                <c:pt idx="629">
                  <c:v>199.03370000000001</c:v>
                </c:pt>
                <c:pt idx="630">
                  <c:v>148.10300000000001</c:v>
                </c:pt>
                <c:pt idx="631">
                  <c:v>231.59909999999999</c:v>
                </c:pt>
                <c:pt idx="632">
                  <c:v>141.48259999999999</c:v>
                </c:pt>
                <c:pt idx="633">
                  <c:v>175.43940000000001</c:v>
                </c:pt>
                <c:pt idx="634">
                  <c:v>170.76</c:v>
                </c:pt>
                <c:pt idx="635">
                  <c:v>117.0419</c:v>
                </c:pt>
                <c:pt idx="636">
                  <c:v>148.27180000000001</c:v>
                </c:pt>
                <c:pt idx="637">
                  <c:v>197.25579999999999</c:v>
                </c:pt>
                <c:pt idx="638">
                  <c:v>210.57640000000001</c:v>
                </c:pt>
                <c:pt idx="639">
                  <c:v>226.7072</c:v>
                </c:pt>
                <c:pt idx="640">
                  <c:v>229.8623</c:v>
                </c:pt>
                <c:pt idx="641">
                  <c:v>173.76130000000001</c:v>
                </c:pt>
                <c:pt idx="642">
                  <c:v>223.94380000000001</c:v>
                </c:pt>
                <c:pt idx="643">
                  <c:v>179.05199999999999</c:v>
                </c:pt>
                <c:pt idx="644">
                  <c:v>180.9331</c:v>
                </c:pt>
                <c:pt idx="645">
                  <c:v>175.03540000000001</c:v>
                </c:pt>
                <c:pt idx="646">
                  <c:v>229.25700000000001</c:v>
                </c:pt>
                <c:pt idx="647">
                  <c:v>138.93020000000001</c:v>
                </c:pt>
                <c:pt idx="648">
                  <c:v>177.404</c:v>
                </c:pt>
                <c:pt idx="649">
                  <c:v>131.1062</c:v>
                </c:pt>
                <c:pt idx="650">
                  <c:v>127.5061</c:v>
                </c:pt>
                <c:pt idx="651">
                  <c:v>135.3853</c:v>
                </c:pt>
                <c:pt idx="652">
                  <c:v>113.5022</c:v>
                </c:pt>
                <c:pt idx="653">
                  <c:v>128.1071</c:v>
                </c:pt>
                <c:pt idx="654">
                  <c:v>125.9335</c:v>
                </c:pt>
                <c:pt idx="655">
                  <c:v>96.853700000000003</c:v>
                </c:pt>
                <c:pt idx="656">
                  <c:v>162.0582</c:v>
                </c:pt>
                <c:pt idx="657">
                  <c:v>138.31819999999999</c:v>
                </c:pt>
                <c:pt idx="658">
                  <c:v>86.865300000000005</c:v>
                </c:pt>
                <c:pt idx="659">
                  <c:v>89.514600000000002</c:v>
                </c:pt>
                <c:pt idx="660">
                  <c:v>84.534599999999998</c:v>
                </c:pt>
                <c:pt idx="661">
                  <c:v>79.830500000000001</c:v>
                </c:pt>
                <c:pt idx="662">
                  <c:v>91.2333</c:v>
                </c:pt>
                <c:pt idx="663">
                  <c:v>81.555899999999994</c:v>
                </c:pt>
                <c:pt idx="664">
                  <c:v>84.641599999999997</c:v>
                </c:pt>
                <c:pt idx="665">
                  <c:v>93.914599999999993</c:v>
                </c:pt>
                <c:pt idx="666">
                  <c:v>103.0193</c:v>
                </c:pt>
                <c:pt idx="667">
                  <c:v>90.329700000000003</c:v>
                </c:pt>
                <c:pt idx="668">
                  <c:v>121.73560000000001</c:v>
                </c:pt>
                <c:pt idx="669">
                  <c:v>100.34220000000001</c:v>
                </c:pt>
                <c:pt idx="670">
                  <c:v>113.0611</c:v>
                </c:pt>
                <c:pt idx="671">
                  <c:v>91.775800000000004</c:v>
                </c:pt>
                <c:pt idx="672">
                  <c:v>97.391400000000004</c:v>
                </c:pt>
                <c:pt idx="673">
                  <c:v>123.4769</c:v>
                </c:pt>
                <c:pt idx="674">
                  <c:v>102.3308</c:v>
                </c:pt>
                <c:pt idx="675">
                  <c:v>90.711699999999993</c:v>
                </c:pt>
                <c:pt idx="676">
                  <c:v>83.304699999999997</c:v>
                </c:pt>
                <c:pt idx="677">
                  <c:v>205.80369999999999</c:v>
                </c:pt>
                <c:pt idx="678">
                  <c:v>162.34450000000001</c:v>
                </c:pt>
                <c:pt idx="679">
                  <c:v>153.6344</c:v>
                </c:pt>
                <c:pt idx="680">
                  <c:v>136.93379999999999</c:v>
                </c:pt>
                <c:pt idx="681">
                  <c:v>116.87949999999999</c:v>
                </c:pt>
                <c:pt idx="682">
                  <c:v>135.66409999999999</c:v>
                </c:pt>
                <c:pt idx="683">
                  <c:v>136.55869999999999</c:v>
                </c:pt>
                <c:pt idx="684">
                  <c:v>182.6857</c:v>
                </c:pt>
                <c:pt idx="685">
                  <c:v>132.9461</c:v>
                </c:pt>
                <c:pt idx="686">
                  <c:v>138.6875</c:v>
                </c:pt>
                <c:pt idx="687">
                  <c:v>177.6088</c:v>
                </c:pt>
                <c:pt idx="688">
                  <c:v>171.4417</c:v>
                </c:pt>
                <c:pt idx="689">
                  <c:v>119.37949999999999</c:v>
                </c:pt>
                <c:pt idx="690">
                  <c:v>136.54580000000001</c:v>
                </c:pt>
                <c:pt idx="691">
                  <c:v>115.9218</c:v>
                </c:pt>
                <c:pt idx="692">
                  <c:v>172.16040000000001</c:v>
                </c:pt>
                <c:pt idx="693">
                  <c:v>123.2895</c:v>
                </c:pt>
                <c:pt idx="694">
                  <c:v>126.8359</c:v>
                </c:pt>
                <c:pt idx="695">
                  <c:v>180.58789999999999</c:v>
                </c:pt>
                <c:pt idx="696">
                  <c:v>174.41130000000001</c:v>
                </c:pt>
                <c:pt idx="697">
                  <c:v>135.36330000000001</c:v>
                </c:pt>
                <c:pt idx="698">
                  <c:v>121.9952</c:v>
                </c:pt>
                <c:pt idx="699">
                  <c:v>187.22470000000001</c:v>
                </c:pt>
                <c:pt idx="700">
                  <c:v>112.45099999999999</c:v>
                </c:pt>
                <c:pt idx="701">
                  <c:v>68.9011</c:v>
                </c:pt>
                <c:pt idx="702">
                  <c:v>109.0595</c:v>
                </c:pt>
                <c:pt idx="703">
                  <c:v>103.63330000000001</c:v>
                </c:pt>
                <c:pt idx="704">
                  <c:v>107.88930000000001</c:v>
                </c:pt>
                <c:pt idx="705">
                  <c:v>116.2119</c:v>
                </c:pt>
                <c:pt idx="706">
                  <c:v>140.0942</c:v>
                </c:pt>
                <c:pt idx="707">
                  <c:v>172.26400000000001</c:v>
                </c:pt>
                <c:pt idx="708">
                  <c:v>142.42760000000001</c:v>
                </c:pt>
                <c:pt idx="709">
                  <c:v>164.4444</c:v>
                </c:pt>
                <c:pt idx="710">
                  <c:v>167.10730000000001</c:v>
                </c:pt>
                <c:pt idx="711">
                  <c:v>157.81960000000001</c:v>
                </c:pt>
                <c:pt idx="712">
                  <c:v>171.2972</c:v>
                </c:pt>
                <c:pt idx="713">
                  <c:v>149.72110000000001</c:v>
                </c:pt>
                <c:pt idx="714">
                  <c:v>177.1653</c:v>
                </c:pt>
                <c:pt idx="715">
                  <c:v>152.72030000000001</c:v>
                </c:pt>
                <c:pt idx="716">
                  <c:v>160.03960000000001</c:v>
                </c:pt>
                <c:pt idx="717">
                  <c:v>177.1892</c:v>
                </c:pt>
                <c:pt idx="718">
                  <c:v>150.55459999999999</c:v>
                </c:pt>
                <c:pt idx="719">
                  <c:v>139.04159999999999</c:v>
                </c:pt>
                <c:pt idx="720">
                  <c:v>133.4255</c:v>
                </c:pt>
                <c:pt idx="721">
                  <c:v>131.2662</c:v>
                </c:pt>
                <c:pt idx="722">
                  <c:v>124.8845</c:v>
                </c:pt>
                <c:pt idx="723">
                  <c:v>137.29830000000001</c:v>
                </c:pt>
                <c:pt idx="724">
                  <c:v>122.16249999999999</c:v>
                </c:pt>
                <c:pt idx="725">
                  <c:v>123.4695</c:v>
                </c:pt>
                <c:pt idx="726">
                  <c:v>125.074</c:v>
                </c:pt>
                <c:pt idx="727">
                  <c:v>126.14100000000001</c:v>
                </c:pt>
                <c:pt idx="728">
                  <c:v>124.56319999999999</c:v>
                </c:pt>
                <c:pt idx="729">
                  <c:v>120.9958</c:v>
                </c:pt>
                <c:pt idx="730">
                  <c:v>122.11579999999999</c:v>
                </c:pt>
                <c:pt idx="731">
                  <c:v>124.49809999999999</c:v>
                </c:pt>
                <c:pt idx="732">
                  <c:v>129.57159999999999</c:v>
                </c:pt>
                <c:pt idx="733">
                  <c:v>82.525899999999993</c:v>
                </c:pt>
                <c:pt idx="734">
                  <c:v>76.160300000000007</c:v>
                </c:pt>
                <c:pt idx="735">
                  <c:v>90.442499999999995</c:v>
                </c:pt>
                <c:pt idx="736">
                  <c:v>86.850300000000004</c:v>
                </c:pt>
                <c:pt idx="737">
                  <c:v>97.766400000000004</c:v>
                </c:pt>
                <c:pt idx="738">
                  <c:v>98.269300000000001</c:v>
                </c:pt>
                <c:pt idx="739">
                  <c:v>102.303</c:v>
                </c:pt>
                <c:pt idx="740">
                  <c:v>106.819</c:v>
                </c:pt>
                <c:pt idx="741">
                  <c:v>115.60899999999999</c:v>
                </c:pt>
                <c:pt idx="742">
                  <c:v>116.9217</c:v>
                </c:pt>
                <c:pt idx="743">
                  <c:v>129.2595</c:v>
                </c:pt>
                <c:pt idx="744">
                  <c:v>97.122399999999999</c:v>
                </c:pt>
                <c:pt idx="745">
                  <c:v>161.27070000000001</c:v>
                </c:pt>
                <c:pt idx="746">
                  <c:v>177.88409999999999</c:v>
                </c:pt>
                <c:pt idx="747">
                  <c:v>175.1788</c:v>
                </c:pt>
                <c:pt idx="748">
                  <c:v>165.6628</c:v>
                </c:pt>
                <c:pt idx="749">
                  <c:v>147.0787</c:v>
                </c:pt>
                <c:pt idx="750">
                  <c:v>107.8271</c:v>
                </c:pt>
                <c:pt idx="751">
                  <c:v>172.04839999999999</c:v>
                </c:pt>
                <c:pt idx="752">
                  <c:v>170.63939999999999</c:v>
                </c:pt>
                <c:pt idx="753">
                  <c:v>176.5</c:v>
                </c:pt>
                <c:pt idx="754">
                  <c:v>157.1146</c:v>
                </c:pt>
                <c:pt idx="755">
                  <c:v>182.35409999999999</c:v>
                </c:pt>
                <c:pt idx="756">
                  <c:v>182.73500000000001</c:v>
                </c:pt>
                <c:pt idx="757">
                  <c:v>165.6962</c:v>
                </c:pt>
                <c:pt idx="758">
                  <c:v>188.66900000000001</c:v>
                </c:pt>
                <c:pt idx="759">
                  <c:v>124.9447</c:v>
                </c:pt>
                <c:pt idx="760">
                  <c:v>146.12350000000001</c:v>
                </c:pt>
                <c:pt idx="761">
                  <c:v>144.2336</c:v>
                </c:pt>
                <c:pt idx="762">
                  <c:v>141.654</c:v>
                </c:pt>
                <c:pt idx="763">
                  <c:v>137.9109</c:v>
                </c:pt>
                <c:pt idx="764">
                  <c:v>112.7072</c:v>
                </c:pt>
                <c:pt idx="765">
                  <c:v>130.80600000000001</c:v>
                </c:pt>
                <c:pt idx="766">
                  <c:v>129.85159999999999</c:v>
                </c:pt>
                <c:pt idx="767">
                  <c:v>141.28890000000001</c:v>
                </c:pt>
                <c:pt idx="768">
                  <c:v>169.15479999999999</c:v>
                </c:pt>
                <c:pt idx="769">
                  <c:v>188.5067</c:v>
                </c:pt>
                <c:pt idx="770">
                  <c:v>135.09960000000001</c:v>
                </c:pt>
                <c:pt idx="771">
                  <c:v>134.86490000000001</c:v>
                </c:pt>
                <c:pt idx="772">
                  <c:v>128.18090000000001</c:v>
                </c:pt>
                <c:pt idx="773">
                  <c:v>113.7166</c:v>
                </c:pt>
                <c:pt idx="774">
                  <c:v>117.5693</c:v>
                </c:pt>
                <c:pt idx="775">
                  <c:v>112.7851</c:v>
                </c:pt>
                <c:pt idx="776">
                  <c:v>118.7647</c:v>
                </c:pt>
                <c:pt idx="777">
                  <c:v>110.11579999999999</c:v>
                </c:pt>
                <c:pt idx="778">
                  <c:v>123.08580000000001</c:v>
                </c:pt>
                <c:pt idx="779">
                  <c:v>127.468</c:v>
                </c:pt>
                <c:pt idx="780">
                  <c:v>109.4113</c:v>
                </c:pt>
                <c:pt idx="781">
                  <c:v>92.194199999999995</c:v>
                </c:pt>
                <c:pt idx="782">
                  <c:v>118.2311</c:v>
                </c:pt>
                <c:pt idx="783">
                  <c:v>118.63460000000001</c:v>
                </c:pt>
                <c:pt idx="784">
                  <c:v>69.3964</c:v>
                </c:pt>
                <c:pt idx="785">
                  <c:v>116.6591</c:v>
                </c:pt>
                <c:pt idx="786">
                  <c:v>120.4327</c:v>
                </c:pt>
                <c:pt idx="787">
                  <c:v>76.790499999999994</c:v>
                </c:pt>
                <c:pt idx="788">
                  <c:v>134.24039999999999</c:v>
                </c:pt>
                <c:pt idx="789">
                  <c:v>121.5082</c:v>
                </c:pt>
                <c:pt idx="790">
                  <c:v>86.253100000000003</c:v>
                </c:pt>
                <c:pt idx="791">
                  <c:v>121.31270000000001</c:v>
                </c:pt>
                <c:pt idx="792">
                  <c:v>122.8526</c:v>
                </c:pt>
                <c:pt idx="793">
                  <c:v>78.172499999999999</c:v>
                </c:pt>
                <c:pt idx="794">
                  <c:v>121.15940000000001</c:v>
                </c:pt>
                <c:pt idx="795">
                  <c:v>106.7816</c:v>
                </c:pt>
                <c:pt idx="796">
                  <c:v>78.375799999999998</c:v>
                </c:pt>
                <c:pt idx="797">
                  <c:v>111.68210000000001</c:v>
                </c:pt>
                <c:pt idx="798">
                  <c:v>112.9318</c:v>
                </c:pt>
                <c:pt idx="799">
                  <c:v>66.100399999999993</c:v>
                </c:pt>
                <c:pt idx="800">
                  <c:v>91.158100000000005</c:v>
                </c:pt>
                <c:pt idx="801">
                  <c:v>96.156999999999996</c:v>
                </c:pt>
                <c:pt idx="802">
                  <c:v>57.461199999999998</c:v>
                </c:pt>
                <c:pt idx="803">
                  <c:v>105.0235</c:v>
                </c:pt>
                <c:pt idx="804">
                  <c:v>91.427000000000007</c:v>
                </c:pt>
                <c:pt idx="805">
                  <c:v>63.659100000000002</c:v>
                </c:pt>
                <c:pt idx="806">
                  <c:v>90.216800000000006</c:v>
                </c:pt>
                <c:pt idx="807">
                  <c:v>57.886200000000002</c:v>
                </c:pt>
                <c:pt idx="808">
                  <c:v>58.0364</c:v>
                </c:pt>
                <c:pt idx="809">
                  <c:v>53.9178</c:v>
                </c:pt>
                <c:pt idx="810">
                  <c:v>66.358000000000004</c:v>
                </c:pt>
                <c:pt idx="811">
                  <c:v>48.578200000000002</c:v>
                </c:pt>
                <c:pt idx="812">
                  <c:v>57.292400000000001</c:v>
                </c:pt>
                <c:pt idx="813">
                  <c:v>48.364600000000003</c:v>
                </c:pt>
                <c:pt idx="814">
                  <c:v>52.1479</c:v>
                </c:pt>
                <c:pt idx="815">
                  <c:v>64.911699999999996</c:v>
                </c:pt>
                <c:pt idx="816">
                  <c:v>66.412000000000006</c:v>
                </c:pt>
                <c:pt idx="817">
                  <c:v>53.371400000000001</c:v>
                </c:pt>
                <c:pt idx="818">
                  <c:v>78.799700000000001</c:v>
                </c:pt>
                <c:pt idx="819">
                  <c:v>65.3994</c:v>
                </c:pt>
                <c:pt idx="820">
                  <c:v>63.168599999999998</c:v>
                </c:pt>
                <c:pt idx="821">
                  <c:v>82.802700000000002</c:v>
                </c:pt>
                <c:pt idx="822">
                  <c:v>57.07</c:v>
                </c:pt>
                <c:pt idx="823">
                  <c:v>55.175800000000002</c:v>
                </c:pt>
                <c:pt idx="824">
                  <c:v>76.468299999999999</c:v>
                </c:pt>
                <c:pt idx="825">
                  <c:v>45.856299999999997</c:v>
                </c:pt>
                <c:pt idx="826">
                  <c:v>62.838900000000002</c:v>
                </c:pt>
                <c:pt idx="827">
                  <c:v>53.0154</c:v>
                </c:pt>
                <c:pt idx="828">
                  <c:v>53.363300000000002</c:v>
                </c:pt>
                <c:pt idx="829">
                  <c:v>47.059699999999999</c:v>
                </c:pt>
                <c:pt idx="830">
                  <c:v>87.590699999999998</c:v>
                </c:pt>
                <c:pt idx="831">
                  <c:v>60.558100000000003</c:v>
                </c:pt>
                <c:pt idx="832">
                  <c:v>60.197600000000001</c:v>
                </c:pt>
                <c:pt idx="833">
                  <c:v>72.127200000000002</c:v>
                </c:pt>
                <c:pt idx="834">
                  <c:v>60.2179</c:v>
                </c:pt>
                <c:pt idx="835">
                  <c:v>83.822800000000001</c:v>
                </c:pt>
                <c:pt idx="836">
                  <c:v>53.484999999999999</c:v>
                </c:pt>
                <c:pt idx="837">
                  <c:v>61.928899999999999</c:v>
                </c:pt>
                <c:pt idx="838">
                  <c:v>55.974899999999998</c:v>
                </c:pt>
                <c:pt idx="839">
                  <c:v>78.734999999999999</c:v>
                </c:pt>
                <c:pt idx="840">
                  <c:v>52.038600000000002</c:v>
                </c:pt>
                <c:pt idx="841">
                  <c:v>54.063000000000002</c:v>
                </c:pt>
                <c:pt idx="842">
                  <c:v>76.916399999999996</c:v>
                </c:pt>
                <c:pt idx="843">
                  <c:v>61.9101</c:v>
                </c:pt>
                <c:pt idx="844">
                  <c:v>67.302800000000005</c:v>
                </c:pt>
                <c:pt idx="845">
                  <c:v>78.184200000000004</c:v>
                </c:pt>
                <c:pt idx="846">
                  <c:v>60.188400000000001</c:v>
                </c:pt>
                <c:pt idx="847">
                  <c:v>69.519599999999997</c:v>
                </c:pt>
                <c:pt idx="848">
                  <c:v>57.641300000000001</c:v>
                </c:pt>
                <c:pt idx="849">
                  <c:v>56.639499999999998</c:v>
                </c:pt>
                <c:pt idx="850">
                  <c:v>49.806399999999996</c:v>
                </c:pt>
                <c:pt idx="851">
                  <c:v>61.9893</c:v>
                </c:pt>
                <c:pt idx="852">
                  <c:v>45.034100000000002</c:v>
                </c:pt>
                <c:pt idx="853">
                  <c:v>57.285699999999999</c:v>
                </c:pt>
                <c:pt idx="854">
                  <c:v>73.7102</c:v>
                </c:pt>
                <c:pt idx="855">
                  <c:v>49.712400000000002</c:v>
                </c:pt>
                <c:pt idx="856">
                  <c:v>57.350099999999998</c:v>
                </c:pt>
                <c:pt idx="857">
                  <c:v>40.619799999999998</c:v>
                </c:pt>
                <c:pt idx="858">
                  <c:v>66.846400000000003</c:v>
                </c:pt>
                <c:pt idx="859">
                  <c:v>47.3339</c:v>
                </c:pt>
                <c:pt idx="860">
                  <c:v>72.846299999999999</c:v>
                </c:pt>
                <c:pt idx="861">
                  <c:v>46.092199999999998</c:v>
                </c:pt>
                <c:pt idx="862">
                  <c:v>51.214799999999997</c:v>
                </c:pt>
                <c:pt idx="863">
                  <c:v>69.166600000000003</c:v>
                </c:pt>
                <c:pt idx="864">
                  <c:v>45.528199999999998</c:v>
                </c:pt>
                <c:pt idx="865">
                  <c:v>68.742699999999999</c:v>
                </c:pt>
                <c:pt idx="866">
                  <c:v>45.491100000000003</c:v>
                </c:pt>
                <c:pt idx="867">
                  <c:v>77.214399999999998</c:v>
                </c:pt>
                <c:pt idx="868">
                  <c:v>43.4011</c:v>
                </c:pt>
                <c:pt idx="869">
                  <c:v>38.981499999999997</c:v>
                </c:pt>
                <c:pt idx="870">
                  <c:v>46.715899999999998</c:v>
                </c:pt>
                <c:pt idx="871">
                  <c:v>45.391100000000002</c:v>
                </c:pt>
                <c:pt idx="872">
                  <c:v>58.732300000000002</c:v>
                </c:pt>
                <c:pt idx="873">
                  <c:v>45.575800000000001</c:v>
                </c:pt>
                <c:pt idx="874">
                  <c:v>40.229500000000002</c:v>
                </c:pt>
                <c:pt idx="875">
                  <c:v>65.562399999999997</c:v>
                </c:pt>
                <c:pt idx="876">
                  <c:v>40.642099999999999</c:v>
                </c:pt>
                <c:pt idx="877">
                  <c:v>39.715899999999998</c:v>
                </c:pt>
                <c:pt idx="878">
                  <c:v>41.758699999999997</c:v>
                </c:pt>
                <c:pt idx="879">
                  <c:v>52.701999999999998</c:v>
                </c:pt>
                <c:pt idx="880">
                  <c:v>31.520499999999998</c:v>
                </c:pt>
                <c:pt idx="881">
                  <c:v>33.0944</c:v>
                </c:pt>
                <c:pt idx="882">
                  <c:v>33.248199999999997</c:v>
                </c:pt>
                <c:pt idx="883">
                  <c:v>58.6233</c:v>
                </c:pt>
                <c:pt idx="884">
                  <c:v>39.559899999999999</c:v>
                </c:pt>
                <c:pt idx="885">
                  <c:v>46.919400000000003</c:v>
                </c:pt>
                <c:pt idx="886">
                  <c:v>56.021500000000003</c:v>
                </c:pt>
                <c:pt idx="887">
                  <c:v>42.146299999999997</c:v>
                </c:pt>
                <c:pt idx="888">
                  <c:v>62.597200000000001</c:v>
                </c:pt>
                <c:pt idx="889">
                  <c:v>49.785200000000003</c:v>
                </c:pt>
                <c:pt idx="890">
                  <c:v>42.308</c:v>
                </c:pt>
                <c:pt idx="891">
                  <c:v>55.689300000000003</c:v>
                </c:pt>
                <c:pt idx="892">
                  <c:v>46.441000000000003</c:v>
                </c:pt>
                <c:pt idx="893">
                  <c:v>56.7348</c:v>
                </c:pt>
                <c:pt idx="894">
                  <c:v>55.944499999999998</c:v>
                </c:pt>
                <c:pt idx="895">
                  <c:v>52.035600000000002</c:v>
                </c:pt>
                <c:pt idx="896">
                  <c:v>79.952699999999993</c:v>
                </c:pt>
                <c:pt idx="897">
                  <c:v>48.002299999999998</c:v>
                </c:pt>
                <c:pt idx="898">
                  <c:v>39.1128</c:v>
                </c:pt>
                <c:pt idx="899">
                  <c:v>45.375</c:v>
                </c:pt>
                <c:pt idx="900">
                  <c:v>54.794800000000002</c:v>
                </c:pt>
                <c:pt idx="901">
                  <c:v>52.637099999999997</c:v>
                </c:pt>
                <c:pt idx="902">
                  <c:v>40.480899999999998</c:v>
                </c:pt>
                <c:pt idx="903">
                  <c:v>57.212299999999999</c:v>
                </c:pt>
                <c:pt idx="904">
                  <c:v>44.641399999999997</c:v>
                </c:pt>
                <c:pt idx="905">
                  <c:v>49.503500000000003</c:v>
                </c:pt>
                <c:pt idx="906">
                  <c:v>39.3673</c:v>
                </c:pt>
                <c:pt idx="907">
                  <c:v>35.5974</c:v>
                </c:pt>
                <c:pt idx="908">
                  <c:v>68.898399999999995</c:v>
                </c:pt>
                <c:pt idx="909">
                  <c:v>38.768799999999999</c:v>
                </c:pt>
                <c:pt idx="910">
                  <c:v>56.405299999999997</c:v>
                </c:pt>
                <c:pt idx="911">
                  <c:v>49.774999999999999</c:v>
                </c:pt>
                <c:pt idx="912">
                  <c:v>38.906500000000001</c:v>
                </c:pt>
                <c:pt idx="913">
                  <c:v>41.5764</c:v>
                </c:pt>
                <c:pt idx="914">
                  <c:v>64.955600000000004</c:v>
                </c:pt>
                <c:pt idx="915">
                  <c:v>33.2209</c:v>
                </c:pt>
                <c:pt idx="916">
                  <c:v>37.4131</c:v>
                </c:pt>
                <c:pt idx="917">
                  <c:v>57.602699999999999</c:v>
                </c:pt>
                <c:pt idx="918">
                  <c:v>34.698300000000003</c:v>
                </c:pt>
                <c:pt idx="919">
                  <c:v>36.524299999999997</c:v>
                </c:pt>
                <c:pt idx="920">
                  <c:v>50.707700000000003</c:v>
                </c:pt>
                <c:pt idx="921">
                  <c:v>67.422799999999995</c:v>
                </c:pt>
                <c:pt idx="922">
                  <c:v>50.994799999999998</c:v>
                </c:pt>
                <c:pt idx="923">
                  <c:v>41.866</c:v>
                </c:pt>
                <c:pt idx="924">
                  <c:v>45.187399999999997</c:v>
                </c:pt>
                <c:pt idx="925">
                  <c:v>43.8386</c:v>
                </c:pt>
                <c:pt idx="926">
                  <c:v>60.845399999999998</c:v>
                </c:pt>
                <c:pt idx="927">
                  <c:v>38.43</c:v>
                </c:pt>
                <c:pt idx="928">
                  <c:v>40.235599999999998</c:v>
                </c:pt>
                <c:pt idx="929">
                  <c:v>60.376600000000003</c:v>
                </c:pt>
                <c:pt idx="930">
                  <c:v>43.593899999999998</c:v>
                </c:pt>
                <c:pt idx="931">
                  <c:v>51.573599999999999</c:v>
                </c:pt>
                <c:pt idx="932">
                  <c:v>59.843899999999998</c:v>
                </c:pt>
                <c:pt idx="933">
                  <c:v>47.524500000000003</c:v>
                </c:pt>
                <c:pt idx="934">
                  <c:v>50.743600000000001</c:v>
                </c:pt>
                <c:pt idx="935">
                  <c:v>69.384200000000007</c:v>
                </c:pt>
                <c:pt idx="936">
                  <c:v>36.1721</c:v>
                </c:pt>
                <c:pt idx="937">
                  <c:v>36.129399999999997</c:v>
                </c:pt>
                <c:pt idx="938">
                  <c:v>39.143999999999998</c:v>
                </c:pt>
                <c:pt idx="939">
                  <c:v>40.855600000000003</c:v>
                </c:pt>
                <c:pt idx="940">
                  <c:v>64.370400000000004</c:v>
                </c:pt>
                <c:pt idx="941">
                  <c:v>40.237400000000001</c:v>
                </c:pt>
                <c:pt idx="942">
                  <c:v>40.971299999999999</c:v>
                </c:pt>
                <c:pt idx="943">
                  <c:v>44.115299999999998</c:v>
                </c:pt>
                <c:pt idx="944">
                  <c:v>57.171599999999998</c:v>
                </c:pt>
                <c:pt idx="945">
                  <c:v>39.159700000000001</c:v>
                </c:pt>
                <c:pt idx="946">
                  <c:v>57.752299999999998</c:v>
                </c:pt>
                <c:pt idx="947">
                  <c:v>47.4343</c:v>
                </c:pt>
                <c:pt idx="948">
                  <c:v>51.412100000000002</c:v>
                </c:pt>
                <c:pt idx="949">
                  <c:v>45.082700000000003</c:v>
                </c:pt>
                <c:pt idx="950">
                  <c:v>40.323099999999997</c:v>
                </c:pt>
                <c:pt idx="951">
                  <c:v>78.4726</c:v>
                </c:pt>
                <c:pt idx="952">
                  <c:v>44.998199999999997</c:v>
                </c:pt>
                <c:pt idx="953">
                  <c:v>38.4694</c:v>
                </c:pt>
                <c:pt idx="954">
                  <c:v>43.441299999999998</c:v>
                </c:pt>
                <c:pt idx="955">
                  <c:v>41.383699999999997</c:v>
                </c:pt>
                <c:pt idx="956">
                  <c:v>43.6023</c:v>
                </c:pt>
                <c:pt idx="957">
                  <c:v>48.094999999999999</c:v>
                </c:pt>
                <c:pt idx="958">
                  <c:v>55.657800000000002</c:v>
                </c:pt>
                <c:pt idx="959">
                  <c:v>43.565399999999997</c:v>
                </c:pt>
                <c:pt idx="960">
                  <c:v>54.526400000000002</c:v>
                </c:pt>
                <c:pt idx="961">
                  <c:v>39.3979</c:v>
                </c:pt>
                <c:pt idx="962">
                  <c:v>39.017099999999999</c:v>
                </c:pt>
                <c:pt idx="963">
                  <c:v>35.580399999999997</c:v>
                </c:pt>
                <c:pt idx="964">
                  <c:v>69.515299999999996</c:v>
                </c:pt>
                <c:pt idx="965">
                  <c:v>40.350900000000003</c:v>
                </c:pt>
                <c:pt idx="966">
                  <c:v>45.526699999999998</c:v>
                </c:pt>
                <c:pt idx="967">
                  <c:v>46.189300000000003</c:v>
                </c:pt>
                <c:pt idx="968">
                  <c:v>68.5959</c:v>
                </c:pt>
                <c:pt idx="969">
                  <c:v>39.453200000000002</c:v>
                </c:pt>
                <c:pt idx="970">
                  <c:v>35.202300000000001</c:v>
                </c:pt>
                <c:pt idx="971">
                  <c:v>39.171500000000002</c:v>
                </c:pt>
                <c:pt idx="972">
                  <c:v>47.611800000000002</c:v>
                </c:pt>
                <c:pt idx="973">
                  <c:v>31.155899999999999</c:v>
                </c:pt>
                <c:pt idx="974">
                  <c:v>50.060099999999998</c:v>
                </c:pt>
                <c:pt idx="975">
                  <c:v>41.0501</c:v>
                </c:pt>
                <c:pt idx="976">
                  <c:v>50.7102</c:v>
                </c:pt>
                <c:pt idx="977">
                  <c:v>55.772500000000001</c:v>
                </c:pt>
                <c:pt idx="978">
                  <c:v>49.071399999999997</c:v>
                </c:pt>
                <c:pt idx="979">
                  <c:v>65.724900000000005</c:v>
                </c:pt>
                <c:pt idx="980">
                  <c:v>45.5852</c:v>
                </c:pt>
                <c:pt idx="981">
                  <c:v>68.948999999999998</c:v>
                </c:pt>
                <c:pt idx="982">
                  <c:v>37.538699999999999</c:v>
                </c:pt>
                <c:pt idx="983">
                  <c:v>38.380800000000001</c:v>
                </c:pt>
                <c:pt idx="984">
                  <c:v>42.223300000000002</c:v>
                </c:pt>
                <c:pt idx="985">
                  <c:v>36.050199999999997</c:v>
                </c:pt>
                <c:pt idx="986">
                  <c:v>51.979900000000001</c:v>
                </c:pt>
                <c:pt idx="987">
                  <c:v>34.705500000000001</c:v>
                </c:pt>
                <c:pt idx="988">
                  <c:v>48.4255</c:v>
                </c:pt>
                <c:pt idx="989">
                  <c:v>62.290300000000002</c:v>
                </c:pt>
                <c:pt idx="990">
                  <c:v>43.255099999999999</c:v>
                </c:pt>
                <c:pt idx="991">
                  <c:v>34.611899999999999</c:v>
                </c:pt>
                <c:pt idx="992">
                  <c:v>34.8245</c:v>
                </c:pt>
                <c:pt idx="993">
                  <c:v>57.1873</c:v>
                </c:pt>
                <c:pt idx="994">
                  <c:v>38.637500000000003</c:v>
                </c:pt>
                <c:pt idx="995">
                  <c:v>40.691600000000001</c:v>
                </c:pt>
                <c:pt idx="996">
                  <c:v>45.866500000000002</c:v>
                </c:pt>
                <c:pt idx="997">
                  <c:v>43.625100000000003</c:v>
                </c:pt>
                <c:pt idx="998">
                  <c:v>54.733199999999997</c:v>
                </c:pt>
                <c:pt idx="999">
                  <c:v>42.764099999999999</c:v>
                </c:pt>
                <c:pt idx="1000">
                  <c:v>36.6404</c:v>
                </c:pt>
                <c:pt idx="1001">
                  <c:v>55.541899999999998</c:v>
                </c:pt>
                <c:pt idx="1002">
                  <c:v>45.705399999999997</c:v>
                </c:pt>
                <c:pt idx="1003">
                  <c:v>59.771799999999999</c:v>
                </c:pt>
                <c:pt idx="1004">
                  <c:v>45.939799999999998</c:v>
                </c:pt>
                <c:pt idx="1005">
                  <c:v>62.33</c:v>
                </c:pt>
                <c:pt idx="1006">
                  <c:v>50.747399999999999</c:v>
                </c:pt>
                <c:pt idx="1007">
                  <c:v>68.316999999999993</c:v>
                </c:pt>
                <c:pt idx="1008">
                  <c:v>57.389800000000001</c:v>
                </c:pt>
                <c:pt idx="1009">
                  <c:v>75.918499999999995</c:v>
                </c:pt>
                <c:pt idx="1010">
                  <c:v>51.7378</c:v>
                </c:pt>
                <c:pt idx="1011">
                  <c:v>51.551600000000001</c:v>
                </c:pt>
                <c:pt idx="1012">
                  <c:v>46.6145</c:v>
                </c:pt>
                <c:pt idx="1013">
                  <c:v>63.160400000000003</c:v>
                </c:pt>
                <c:pt idx="1014">
                  <c:v>74.567800000000005</c:v>
                </c:pt>
                <c:pt idx="1015">
                  <c:v>50.395499999999998</c:v>
                </c:pt>
                <c:pt idx="1016">
                  <c:v>43.1877</c:v>
                </c:pt>
                <c:pt idx="1017">
                  <c:v>62.972000000000001</c:v>
                </c:pt>
                <c:pt idx="1018">
                  <c:v>53.654800000000002</c:v>
                </c:pt>
                <c:pt idx="1019">
                  <c:v>39.419600000000003</c:v>
                </c:pt>
                <c:pt idx="1020">
                  <c:v>50.473199999999999</c:v>
                </c:pt>
                <c:pt idx="1021">
                  <c:v>48.142600000000002</c:v>
                </c:pt>
                <c:pt idx="1022">
                  <c:v>44.2819</c:v>
                </c:pt>
                <c:pt idx="1023">
                  <c:v>58.748100000000001</c:v>
                </c:pt>
                <c:pt idx="1024">
                  <c:v>53.3598</c:v>
                </c:pt>
                <c:pt idx="1025">
                  <c:v>44.938200000000002</c:v>
                </c:pt>
                <c:pt idx="1026">
                  <c:v>52.377600000000001</c:v>
                </c:pt>
                <c:pt idx="1027">
                  <c:v>56.607999999999997</c:v>
                </c:pt>
                <c:pt idx="1028">
                  <c:v>43.762500000000003</c:v>
                </c:pt>
                <c:pt idx="1029">
                  <c:v>71.306100000000001</c:v>
                </c:pt>
                <c:pt idx="1030">
                  <c:v>48.157400000000003</c:v>
                </c:pt>
                <c:pt idx="1031">
                  <c:v>57.795400000000001</c:v>
                </c:pt>
                <c:pt idx="1032">
                  <c:v>66.347099999999998</c:v>
                </c:pt>
                <c:pt idx="1033">
                  <c:v>67.729799999999997</c:v>
                </c:pt>
                <c:pt idx="1034">
                  <c:v>53.354999999999997</c:v>
                </c:pt>
                <c:pt idx="1035">
                  <c:v>65.569599999999994</c:v>
                </c:pt>
                <c:pt idx="1036">
                  <c:v>45.303899999999999</c:v>
                </c:pt>
                <c:pt idx="1037">
                  <c:v>37.940399999999997</c:v>
                </c:pt>
                <c:pt idx="1038">
                  <c:v>73.115399999999994</c:v>
                </c:pt>
                <c:pt idx="1039">
                  <c:v>44.759300000000003</c:v>
                </c:pt>
                <c:pt idx="1040">
                  <c:v>41.325499999999998</c:v>
                </c:pt>
                <c:pt idx="1041">
                  <c:v>46.3628</c:v>
                </c:pt>
                <c:pt idx="1042">
                  <c:v>51.099499999999999</c:v>
                </c:pt>
                <c:pt idx="1043">
                  <c:v>40.196300000000001</c:v>
                </c:pt>
                <c:pt idx="1044">
                  <c:v>90.051199999999994</c:v>
                </c:pt>
                <c:pt idx="1045">
                  <c:v>62.776000000000003</c:v>
                </c:pt>
                <c:pt idx="1046">
                  <c:v>62.933199999999999</c:v>
                </c:pt>
                <c:pt idx="1047">
                  <c:v>52.002099999999999</c:v>
                </c:pt>
                <c:pt idx="1048">
                  <c:v>52.413200000000003</c:v>
                </c:pt>
                <c:pt idx="1049">
                  <c:v>79.814499999999995</c:v>
                </c:pt>
                <c:pt idx="1050">
                  <c:v>49.293300000000002</c:v>
                </c:pt>
                <c:pt idx="1051">
                  <c:v>52.594299999999997</c:v>
                </c:pt>
                <c:pt idx="1052">
                  <c:v>48.290999999999997</c:v>
                </c:pt>
                <c:pt idx="1053">
                  <c:v>49.097799999999999</c:v>
                </c:pt>
                <c:pt idx="1054">
                  <c:v>54.315600000000003</c:v>
                </c:pt>
                <c:pt idx="1055">
                  <c:v>47.879800000000003</c:v>
                </c:pt>
                <c:pt idx="1056">
                  <c:v>82.8523</c:v>
                </c:pt>
                <c:pt idx="1057">
                  <c:v>57.688099999999999</c:v>
                </c:pt>
                <c:pt idx="1058">
                  <c:v>60.495600000000003</c:v>
                </c:pt>
                <c:pt idx="1059">
                  <c:v>51.834400000000002</c:v>
                </c:pt>
                <c:pt idx="1060">
                  <c:v>52.630600000000001</c:v>
                </c:pt>
                <c:pt idx="1061">
                  <c:v>61.9739</c:v>
                </c:pt>
                <c:pt idx="1062">
                  <c:v>49.597900000000003</c:v>
                </c:pt>
                <c:pt idx="1063">
                  <c:v>56.991300000000003</c:v>
                </c:pt>
                <c:pt idx="1064">
                  <c:v>45.825600000000001</c:v>
                </c:pt>
                <c:pt idx="1065">
                  <c:v>64.834500000000006</c:v>
                </c:pt>
                <c:pt idx="1066">
                  <c:v>64.979500000000002</c:v>
                </c:pt>
                <c:pt idx="1067">
                  <c:v>47.888500000000001</c:v>
                </c:pt>
                <c:pt idx="1068">
                  <c:v>56.2821</c:v>
                </c:pt>
                <c:pt idx="1069">
                  <c:v>56.456299999999999</c:v>
                </c:pt>
                <c:pt idx="1070">
                  <c:v>62.203899999999997</c:v>
                </c:pt>
                <c:pt idx="1071">
                  <c:v>50.320999999999998</c:v>
                </c:pt>
                <c:pt idx="1072">
                  <c:v>86.944699999999997</c:v>
                </c:pt>
                <c:pt idx="1073">
                  <c:v>55.334299999999999</c:v>
                </c:pt>
                <c:pt idx="1074">
                  <c:v>59.462800000000001</c:v>
                </c:pt>
                <c:pt idx="1075">
                  <c:v>54.334299999999999</c:v>
                </c:pt>
                <c:pt idx="1076">
                  <c:v>54.329900000000002</c:v>
                </c:pt>
                <c:pt idx="1077">
                  <c:v>75.306600000000003</c:v>
                </c:pt>
                <c:pt idx="1078">
                  <c:v>59.804299999999998</c:v>
                </c:pt>
                <c:pt idx="1079">
                  <c:v>60.299799999999998</c:v>
                </c:pt>
                <c:pt idx="1080">
                  <c:v>54.531100000000002</c:v>
                </c:pt>
                <c:pt idx="1081">
                  <c:v>57.889200000000002</c:v>
                </c:pt>
                <c:pt idx="1082">
                  <c:v>70.301599999999993</c:v>
                </c:pt>
                <c:pt idx="1083">
                  <c:v>44.642000000000003</c:v>
                </c:pt>
                <c:pt idx="1084">
                  <c:v>38.878799999999998</c:v>
                </c:pt>
                <c:pt idx="1085">
                  <c:v>40.785800000000002</c:v>
                </c:pt>
                <c:pt idx="1086">
                  <c:v>68.275300000000001</c:v>
                </c:pt>
                <c:pt idx="1087">
                  <c:v>44.093800000000002</c:v>
                </c:pt>
                <c:pt idx="1088">
                  <c:v>45.439500000000002</c:v>
                </c:pt>
                <c:pt idx="1089">
                  <c:v>54.249200000000002</c:v>
                </c:pt>
                <c:pt idx="1090">
                  <c:v>61.874200000000002</c:v>
                </c:pt>
                <c:pt idx="1091">
                  <c:v>55.596499999999999</c:v>
                </c:pt>
                <c:pt idx="1092">
                  <c:v>61.333399999999997</c:v>
                </c:pt>
                <c:pt idx="1093">
                  <c:v>60.717700000000001</c:v>
                </c:pt>
                <c:pt idx="1094">
                  <c:v>46.707999999999998</c:v>
                </c:pt>
                <c:pt idx="1095">
                  <c:v>80.214799999999997</c:v>
                </c:pt>
                <c:pt idx="1096">
                  <c:v>42.247900000000001</c:v>
                </c:pt>
                <c:pt idx="1097">
                  <c:v>48.610700000000001</c:v>
                </c:pt>
                <c:pt idx="1098">
                  <c:v>78.097399999999993</c:v>
                </c:pt>
                <c:pt idx="1099">
                  <c:v>42.163600000000002</c:v>
                </c:pt>
                <c:pt idx="1100">
                  <c:v>43.550199999999997</c:v>
                </c:pt>
                <c:pt idx="1101">
                  <c:v>43.559600000000003</c:v>
                </c:pt>
                <c:pt idx="1102">
                  <c:v>48.591000000000001</c:v>
                </c:pt>
                <c:pt idx="1103">
                  <c:v>44.33</c:v>
                </c:pt>
                <c:pt idx="1104">
                  <c:v>58.304499999999997</c:v>
                </c:pt>
                <c:pt idx="1105">
                  <c:v>46.387300000000003</c:v>
                </c:pt>
                <c:pt idx="1106">
                  <c:v>68.585899999999995</c:v>
                </c:pt>
                <c:pt idx="1107">
                  <c:v>40.744799999999998</c:v>
                </c:pt>
                <c:pt idx="1108">
                  <c:v>52.424900000000001</c:v>
                </c:pt>
                <c:pt idx="1109">
                  <c:v>56.137799999999999</c:v>
                </c:pt>
                <c:pt idx="1110">
                  <c:v>47.284300000000002</c:v>
                </c:pt>
                <c:pt idx="1111">
                  <c:v>51.833799999999997</c:v>
                </c:pt>
                <c:pt idx="1112">
                  <c:v>58.996000000000002</c:v>
                </c:pt>
                <c:pt idx="1113">
                  <c:v>48.462499999999999</c:v>
                </c:pt>
                <c:pt idx="1114">
                  <c:v>68.281400000000005</c:v>
                </c:pt>
                <c:pt idx="1115">
                  <c:v>46.767200000000003</c:v>
                </c:pt>
                <c:pt idx="1116">
                  <c:v>54.661099999999998</c:v>
                </c:pt>
                <c:pt idx="1117">
                  <c:v>51.648099999999999</c:v>
                </c:pt>
                <c:pt idx="1118">
                  <c:v>60.097499999999997</c:v>
                </c:pt>
                <c:pt idx="1119">
                  <c:v>71.270399999999995</c:v>
                </c:pt>
                <c:pt idx="1120">
                  <c:v>49.812600000000003</c:v>
                </c:pt>
                <c:pt idx="1121">
                  <c:v>47.235700000000001</c:v>
                </c:pt>
                <c:pt idx="1122">
                  <c:v>71.497500000000002</c:v>
                </c:pt>
                <c:pt idx="1123">
                  <c:v>57.361499999999999</c:v>
                </c:pt>
                <c:pt idx="1124">
                  <c:v>59.148600000000002</c:v>
                </c:pt>
                <c:pt idx="1125">
                  <c:v>42.165900000000001</c:v>
                </c:pt>
                <c:pt idx="1126">
                  <c:v>56.299500000000002</c:v>
                </c:pt>
                <c:pt idx="1127">
                  <c:v>60.117899999999999</c:v>
                </c:pt>
                <c:pt idx="1128">
                  <c:v>56.156599999999997</c:v>
                </c:pt>
                <c:pt idx="1129">
                  <c:v>53.345999999999997</c:v>
                </c:pt>
                <c:pt idx="1130">
                  <c:v>65.471100000000007</c:v>
                </c:pt>
                <c:pt idx="1131">
                  <c:v>49.6188</c:v>
                </c:pt>
                <c:pt idx="1132">
                  <c:v>77.021000000000001</c:v>
                </c:pt>
                <c:pt idx="1133">
                  <c:v>48.930199999999999</c:v>
                </c:pt>
                <c:pt idx="1134">
                  <c:v>50.712600000000002</c:v>
                </c:pt>
                <c:pt idx="1135">
                  <c:v>57.719900000000003</c:v>
                </c:pt>
                <c:pt idx="1136">
                  <c:v>88.602999999999994</c:v>
                </c:pt>
                <c:pt idx="1137">
                  <c:v>54.9133</c:v>
                </c:pt>
                <c:pt idx="1138">
                  <c:v>46.240499999999997</c:v>
                </c:pt>
                <c:pt idx="1139">
                  <c:v>47.04</c:v>
                </c:pt>
                <c:pt idx="1140">
                  <c:v>44.826099999999997</c:v>
                </c:pt>
                <c:pt idx="1141">
                  <c:v>46.131999999999998</c:v>
                </c:pt>
                <c:pt idx="1142">
                  <c:v>52.439300000000003</c:v>
                </c:pt>
                <c:pt idx="1143">
                  <c:v>59.600099999999998</c:v>
                </c:pt>
                <c:pt idx="1144">
                  <c:v>35.630699999999997</c:v>
                </c:pt>
                <c:pt idx="1145">
                  <c:v>32.423699999999997</c:v>
                </c:pt>
                <c:pt idx="1146">
                  <c:v>45.230400000000003</c:v>
                </c:pt>
                <c:pt idx="1147">
                  <c:v>39.799199999999999</c:v>
                </c:pt>
                <c:pt idx="1148">
                  <c:v>42.174999999999997</c:v>
                </c:pt>
                <c:pt idx="1149">
                  <c:v>45.313699999999997</c:v>
                </c:pt>
                <c:pt idx="1150">
                  <c:v>49.313200000000002</c:v>
                </c:pt>
                <c:pt idx="1151">
                  <c:v>55.095500000000001</c:v>
                </c:pt>
                <c:pt idx="1152">
                  <c:v>37.471299999999999</c:v>
                </c:pt>
                <c:pt idx="1153">
                  <c:v>43.826799999999999</c:v>
                </c:pt>
                <c:pt idx="1154">
                  <c:v>65.005600000000001</c:v>
                </c:pt>
                <c:pt idx="1155">
                  <c:v>34.747300000000003</c:v>
                </c:pt>
                <c:pt idx="1156">
                  <c:v>29.816800000000001</c:v>
                </c:pt>
                <c:pt idx="1157">
                  <c:v>61.517600000000002</c:v>
                </c:pt>
                <c:pt idx="1158">
                  <c:v>39.546399999999998</c:v>
                </c:pt>
                <c:pt idx="1159">
                  <c:v>39.588000000000001</c:v>
                </c:pt>
                <c:pt idx="1160">
                  <c:v>38.975000000000001</c:v>
                </c:pt>
                <c:pt idx="1161">
                  <c:v>45.551600000000001</c:v>
                </c:pt>
                <c:pt idx="1162">
                  <c:v>37.601399999999998</c:v>
                </c:pt>
                <c:pt idx="1163">
                  <c:v>38.436500000000002</c:v>
                </c:pt>
                <c:pt idx="1164">
                  <c:v>61.244799999999998</c:v>
                </c:pt>
                <c:pt idx="1165">
                  <c:v>35.557000000000002</c:v>
                </c:pt>
                <c:pt idx="1166">
                  <c:v>41.220300000000002</c:v>
                </c:pt>
                <c:pt idx="1167">
                  <c:v>73.1751</c:v>
                </c:pt>
                <c:pt idx="1168">
                  <c:v>34.406199999999998</c:v>
                </c:pt>
                <c:pt idx="1169">
                  <c:v>34.695599999999999</c:v>
                </c:pt>
                <c:pt idx="1170">
                  <c:v>46.691000000000003</c:v>
                </c:pt>
                <c:pt idx="1171">
                  <c:v>44.393500000000003</c:v>
                </c:pt>
                <c:pt idx="1172">
                  <c:v>50.505400000000002</c:v>
                </c:pt>
                <c:pt idx="1173">
                  <c:v>37.710099999999997</c:v>
                </c:pt>
                <c:pt idx="1174">
                  <c:v>60.085500000000003</c:v>
                </c:pt>
                <c:pt idx="1175">
                  <c:v>56.310400000000001</c:v>
                </c:pt>
                <c:pt idx="1176">
                  <c:v>38.146500000000003</c:v>
                </c:pt>
                <c:pt idx="1177">
                  <c:v>47.523099999999999</c:v>
                </c:pt>
                <c:pt idx="1178">
                  <c:v>63.551600000000001</c:v>
                </c:pt>
                <c:pt idx="1179">
                  <c:v>33.059199999999997</c:v>
                </c:pt>
                <c:pt idx="1180">
                  <c:v>35.43</c:v>
                </c:pt>
                <c:pt idx="1181">
                  <c:v>36.035699999999999</c:v>
                </c:pt>
                <c:pt idx="1182">
                  <c:v>34.135100000000001</c:v>
                </c:pt>
                <c:pt idx="1183">
                  <c:v>51.65</c:v>
                </c:pt>
                <c:pt idx="1184">
                  <c:v>37.564</c:v>
                </c:pt>
                <c:pt idx="1185">
                  <c:v>35.9056</c:v>
                </c:pt>
                <c:pt idx="1186">
                  <c:v>53.863900000000001</c:v>
                </c:pt>
                <c:pt idx="1187">
                  <c:v>34.328400000000002</c:v>
                </c:pt>
                <c:pt idx="1188">
                  <c:v>39.33</c:v>
                </c:pt>
                <c:pt idx="1189">
                  <c:v>46.206400000000002</c:v>
                </c:pt>
                <c:pt idx="1190">
                  <c:v>49.605899999999998</c:v>
                </c:pt>
                <c:pt idx="1191">
                  <c:v>48.636400000000002</c:v>
                </c:pt>
                <c:pt idx="1192">
                  <c:v>49.166899999999998</c:v>
                </c:pt>
                <c:pt idx="1193">
                  <c:v>45.324100000000001</c:v>
                </c:pt>
                <c:pt idx="1194">
                  <c:v>32.8095</c:v>
                </c:pt>
                <c:pt idx="1195">
                  <c:v>35.072499999999998</c:v>
                </c:pt>
                <c:pt idx="1196">
                  <c:v>67.001000000000005</c:v>
                </c:pt>
                <c:pt idx="1197">
                  <c:v>27.802499999999998</c:v>
                </c:pt>
                <c:pt idx="1198">
                  <c:v>27.049499999999998</c:v>
                </c:pt>
                <c:pt idx="1199">
                  <c:v>27.326499999999999</c:v>
                </c:pt>
                <c:pt idx="1200">
                  <c:v>54.442300000000003</c:v>
                </c:pt>
                <c:pt idx="1201">
                  <c:v>36.418100000000003</c:v>
                </c:pt>
                <c:pt idx="1202">
                  <c:v>49.73</c:v>
                </c:pt>
                <c:pt idx="1203">
                  <c:v>41.910200000000003</c:v>
                </c:pt>
                <c:pt idx="1204">
                  <c:v>44.6875</c:v>
                </c:pt>
                <c:pt idx="1205">
                  <c:v>38.342599999999997</c:v>
                </c:pt>
                <c:pt idx="1206">
                  <c:v>34.176900000000003</c:v>
                </c:pt>
                <c:pt idx="1207">
                  <c:v>34.270000000000003</c:v>
                </c:pt>
                <c:pt idx="1208">
                  <c:v>32.055900000000001</c:v>
                </c:pt>
                <c:pt idx="1209">
                  <c:v>68.177300000000002</c:v>
                </c:pt>
                <c:pt idx="1210">
                  <c:v>36.319800000000001</c:v>
                </c:pt>
                <c:pt idx="1211">
                  <c:v>39.1571</c:v>
                </c:pt>
                <c:pt idx="1212">
                  <c:v>65.148099999999999</c:v>
                </c:pt>
                <c:pt idx="1213">
                  <c:v>50.414499999999997</c:v>
                </c:pt>
                <c:pt idx="1214">
                  <c:v>43.814</c:v>
                </c:pt>
                <c:pt idx="1215">
                  <c:v>49.116399999999999</c:v>
                </c:pt>
                <c:pt idx="1216">
                  <c:v>74.139799999999994</c:v>
                </c:pt>
                <c:pt idx="1217">
                  <c:v>39.191000000000003</c:v>
                </c:pt>
                <c:pt idx="1218">
                  <c:v>37.289000000000001</c:v>
                </c:pt>
                <c:pt idx="1219">
                  <c:v>36.859299999999998</c:v>
                </c:pt>
                <c:pt idx="1220">
                  <c:v>60.391800000000003</c:v>
                </c:pt>
                <c:pt idx="1221">
                  <c:v>28.811699999999998</c:v>
                </c:pt>
                <c:pt idx="1222">
                  <c:v>36.3675</c:v>
                </c:pt>
                <c:pt idx="1223">
                  <c:v>38.793199999999999</c:v>
                </c:pt>
                <c:pt idx="1224">
                  <c:v>32.114600000000003</c:v>
                </c:pt>
                <c:pt idx="1225">
                  <c:v>47.1188</c:v>
                </c:pt>
                <c:pt idx="1226">
                  <c:v>25.831199999999999</c:v>
                </c:pt>
                <c:pt idx="1227">
                  <c:v>39.509700000000002</c:v>
                </c:pt>
                <c:pt idx="1228">
                  <c:v>30.028500000000001</c:v>
                </c:pt>
                <c:pt idx="1229">
                  <c:v>44.710799999999999</c:v>
                </c:pt>
                <c:pt idx="1230">
                  <c:v>25.165800000000001</c:v>
                </c:pt>
                <c:pt idx="1231">
                  <c:v>31.506599999999999</c:v>
                </c:pt>
                <c:pt idx="1232">
                  <c:v>32.241700000000002</c:v>
                </c:pt>
                <c:pt idx="1233">
                  <c:v>27.638300000000001</c:v>
                </c:pt>
                <c:pt idx="1234">
                  <c:v>71.287499999999994</c:v>
                </c:pt>
                <c:pt idx="1235">
                  <c:v>36.547199999999997</c:v>
                </c:pt>
                <c:pt idx="1236">
                  <c:v>30.902200000000001</c:v>
                </c:pt>
                <c:pt idx="1237">
                  <c:v>32.468600000000002</c:v>
                </c:pt>
                <c:pt idx="1238">
                  <c:v>25.444099999999999</c:v>
                </c:pt>
                <c:pt idx="1239">
                  <c:v>38.7239</c:v>
                </c:pt>
                <c:pt idx="1240">
                  <c:v>64.744900000000001</c:v>
                </c:pt>
                <c:pt idx="1241">
                  <c:v>34.852499999999999</c:v>
                </c:pt>
                <c:pt idx="1242">
                  <c:v>33.883499999999998</c:v>
                </c:pt>
                <c:pt idx="1243">
                  <c:v>41.330199999999998</c:v>
                </c:pt>
                <c:pt idx="1244">
                  <c:v>57.012900000000002</c:v>
                </c:pt>
                <c:pt idx="1245">
                  <c:v>48.691200000000002</c:v>
                </c:pt>
                <c:pt idx="1246">
                  <c:v>48.705199999999998</c:v>
                </c:pt>
                <c:pt idx="1247">
                  <c:v>39.224699999999999</c:v>
                </c:pt>
                <c:pt idx="1248">
                  <c:v>72.7059</c:v>
                </c:pt>
                <c:pt idx="1249">
                  <c:v>32.718699999999998</c:v>
                </c:pt>
                <c:pt idx="1250">
                  <c:v>36.6417</c:v>
                </c:pt>
                <c:pt idx="1251">
                  <c:v>43.7042</c:v>
                </c:pt>
                <c:pt idx="1252">
                  <c:v>31.852799999999998</c:v>
                </c:pt>
                <c:pt idx="1253">
                  <c:v>67.208100000000002</c:v>
                </c:pt>
                <c:pt idx="1254">
                  <c:v>43.154499999999999</c:v>
                </c:pt>
                <c:pt idx="1255">
                  <c:v>37.193399999999997</c:v>
                </c:pt>
                <c:pt idx="1256">
                  <c:v>38.383099999999999</c:v>
                </c:pt>
                <c:pt idx="1257">
                  <c:v>38.984099999999998</c:v>
                </c:pt>
                <c:pt idx="1258">
                  <c:v>26.874600000000001</c:v>
                </c:pt>
                <c:pt idx="1259">
                  <c:v>35.380899999999997</c:v>
                </c:pt>
                <c:pt idx="1260">
                  <c:v>46.6599</c:v>
                </c:pt>
                <c:pt idx="1261">
                  <c:v>50.686100000000003</c:v>
                </c:pt>
                <c:pt idx="1262">
                  <c:v>27.728300000000001</c:v>
                </c:pt>
                <c:pt idx="1263">
                  <c:v>25.120699999999999</c:v>
                </c:pt>
                <c:pt idx="1264">
                  <c:v>34.356000000000002</c:v>
                </c:pt>
                <c:pt idx="1265">
                  <c:v>62.5533</c:v>
                </c:pt>
                <c:pt idx="1266">
                  <c:v>31.260400000000001</c:v>
                </c:pt>
                <c:pt idx="1267">
                  <c:v>32.956099999999999</c:v>
                </c:pt>
                <c:pt idx="1268">
                  <c:v>31.6296</c:v>
                </c:pt>
                <c:pt idx="1269">
                  <c:v>34.799799999999998</c:v>
                </c:pt>
                <c:pt idx="1270">
                  <c:v>33.884099999999997</c:v>
                </c:pt>
                <c:pt idx="1271">
                  <c:v>36.436</c:v>
                </c:pt>
                <c:pt idx="1272">
                  <c:v>50.498100000000001</c:v>
                </c:pt>
                <c:pt idx="1273">
                  <c:v>59.944200000000002</c:v>
                </c:pt>
                <c:pt idx="1274">
                  <c:v>40.514400000000002</c:v>
                </c:pt>
                <c:pt idx="1275">
                  <c:v>41.587000000000003</c:v>
                </c:pt>
                <c:pt idx="1276">
                  <c:v>70.417299999999997</c:v>
                </c:pt>
                <c:pt idx="1277">
                  <c:v>39.289200000000001</c:v>
                </c:pt>
                <c:pt idx="1278">
                  <c:v>43.618499999999997</c:v>
                </c:pt>
                <c:pt idx="1279">
                  <c:v>36.741799999999998</c:v>
                </c:pt>
                <c:pt idx="1280">
                  <c:v>66.317599999999999</c:v>
                </c:pt>
                <c:pt idx="1281">
                  <c:v>37.449300000000001</c:v>
                </c:pt>
                <c:pt idx="1282">
                  <c:v>36.755200000000002</c:v>
                </c:pt>
                <c:pt idx="1283">
                  <c:v>75.188299999999998</c:v>
                </c:pt>
                <c:pt idx="1284">
                  <c:v>38.4435</c:v>
                </c:pt>
                <c:pt idx="1285">
                  <c:v>36.434199999999997</c:v>
                </c:pt>
                <c:pt idx="1286">
                  <c:v>44.732999999999997</c:v>
                </c:pt>
                <c:pt idx="1287">
                  <c:v>38.720100000000002</c:v>
                </c:pt>
                <c:pt idx="1288">
                  <c:v>33.829099999999997</c:v>
                </c:pt>
                <c:pt idx="1289">
                  <c:v>32.444800000000001</c:v>
                </c:pt>
                <c:pt idx="1290">
                  <c:v>35.030099999999997</c:v>
                </c:pt>
                <c:pt idx="1291">
                  <c:v>62.021599999999999</c:v>
                </c:pt>
                <c:pt idx="1292">
                  <c:v>38.432299999999998</c:v>
                </c:pt>
                <c:pt idx="1293">
                  <c:v>49.841999999999999</c:v>
                </c:pt>
                <c:pt idx="1294">
                  <c:v>27.549299999999999</c:v>
                </c:pt>
                <c:pt idx="1295">
                  <c:v>58.539900000000003</c:v>
                </c:pt>
                <c:pt idx="1296">
                  <c:v>33.110999999999997</c:v>
                </c:pt>
                <c:pt idx="1297">
                  <c:v>51.7577</c:v>
                </c:pt>
                <c:pt idx="1298">
                  <c:v>40.235999999999997</c:v>
                </c:pt>
                <c:pt idx="1299">
                  <c:v>45.4011</c:v>
                </c:pt>
                <c:pt idx="1300">
                  <c:v>42.692599999999999</c:v>
                </c:pt>
                <c:pt idx="1301">
                  <c:v>61.193600000000004</c:v>
                </c:pt>
                <c:pt idx="1302">
                  <c:v>34.026600000000002</c:v>
                </c:pt>
                <c:pt idx="1303">
                  <c:v>29.944900000000001</c:v>
                </c:pt>
                <c:pt idx="1304">
                  <c:v>28.6844</c:v>
                </c:pt>
                <c:pt idx="1305">
                  <c:v>28.903600000000001</c:v>
                </c:pt>
                <c:pt idx="1306">
                  <c:v>24.375499999999999</c:v>
                </c:pt>
                <c:pt idx="1307">
                  <c:v>47.552700000000002</c:v>
                </c:pt>
                <c:pt idx="1308">
                  <c:v>31.3918</c:v>
                </c:pt>
                <c:pt idx="1309">
                  <c:v>32.629300000000001</c:v>
                </c:pt>
                <c:pt idx="1310">
                  <c:v>29.551200000000001</c:v>
                </c:pt>
                <c:pt idx="1311">
                  <c:v>28.904499999999999</c:v>
                </c:pt>
                <c:pt idx="1312">
                  <c:v>66.656000000000006</c:v>
                </c:pt>
                <c:pt idx="1313">
                  <c:v>48.958300000000001</c:v>
                </c:pt>
                <c:pt idx="1314">
                  <c:v>36.547199999999997</c:v>
                </c:pt>
                <c:pt idx="1315">
                  <c:v>46.479300000000002</c:v>
                </c:pt>
                <c:pt idx="1316">
                  <c:v>39.720399999999998</c:v>
                </c:pt>
                <c:pt idx="1317">
                  <c:v>39.5961</c:v>
                </c:pt>
                <c:pt idx="1318">
                  <c:v>60.273899999999998</c:v>
                </c:pt>
                <c:pt idx="1319">
                  <c:v>28.903600000000001</c:v>
                </c:pt>
                <c:pt idx="1320">
                  <c:v>33.8765</c:v>
                </c:pt>
                <c:pt idx="1321">
                  <c:v>35.931100000000001</c:v>
                </c:pt>
                <c:pt idx="1322">
                  <c:v>35.255299999999998</c:v>
                </c:pt>
                <c:pt idx="1323">
                  <c:v>29.087599999999998</c:v>
                </c:pt>
                <c:pt idx="1324">
                  <c:v>45.880499999999998</c:v>
                </c:pt>
                <c:pt idx="1325">
                  <c:v>45.059600000000003</c:v>
                </c:pt>
                <c:pt idx="1326">
                  <c:v>21.430900000000001</c:v>
                </c:pt>
                <c:pt idx="1327">
                  <c:v>43.437100000000001</c:v>
                </c:pt>
                <c:pt idx="1328">
                  <c:v>27.3691</c:v>
                </c:pt>
                <c:pt idx="1329">
                  <c:v>37.457099999999997</c:v>
                </c:pt>
                <c:pt idx="1330">
                  <c:v>49.096800000000002</c:v>
                </c:pt>
                <c:pt idx="1331">
                  <c:v>30.8306</c:v>
                </c:pt>
                <c:pt idx="1332">
                  <c:v>40.355200000000004</c:v>
                </c:pt>
                <c:pt idx="1333">
                  <c:v>46.636499999999998</c:v>
                </c:pt>
                <c:pt idx="1334">
                  <c:v>22.947900000000001</c:v>
                </c:pt>
                <c:pt idx="1335">
                  <c:v>35.740099999999998</c:v>
                </c:pt>
                <c:pt idx="1336">
                  <c:v>35.085599999999999</c:v>
                </c:pt>
                <c:pt idx="1337">
                  <c:v>22.963899999999999</c:v>
                </c:pt>
                <c:pt idx="1338">
                  <c:v>46.324199999999998</c:v>
                </c:pt>
                <c:pt idx="1339">
                  <c:v>32.504800000000003</c:v>
                </c:pt>
                <c:pt idx="1340">
                  <c:v>46.236600000000003</c:v>
                </c:pt>
                <c:pt idx="1341">
                  <c:v>53.441800000000001</c:v>
                </c:pt>
                <c:pt idx="1342">
                  <c:v>35.072000000000003</c:v>
                </c:pt>
                <c:pt idx="1343">
                  <c:v>51.6999</c:v>
                </c:pt>
                <c:pt idx="1344">
                  <c:v>22.290199999999999</c:v>
                </c:pt>
                <c:pt idx="1345">
                  <c:v>52.324199999999998</c:v>
                </c:pt>
                <c:pt idx="1346">
                  <c:v>22.8813</c:v>
                </c:pt>
                <c:pt idx="1347">
                  <c:v>28.255600000000001</c:v>
                </c:pt>
                <c:pt idx="1348">
                  <c:v>27.553599999999999</c:v>
                </c:pt>
                <c:pt idx="1349">
                  <c:v>54.063299999999998</c:v>
                </c:pt>
                <c:pt idx="1350">
                  <c:v>29.519500000000001</c:v>
                </c:pt>
                <c:pt idx="1351">
                  <c:v>37.524700000000003</c:v>
                </c:pt>
                <c:pt idx="1352">
                  <c:v>44.800600000000003</c:v>
                </c:pt>
                <c:pt idx="1353">
                  <c:v>27.9556</c:v>
                </c:pt>
                <c:pt idx="1354">
                  <c:v>35.904800000000002</c:v>
                </c:pt>
                <c:pt idx="1355">
                  <c:v>22.255800000000001</c:v>
                </c:pt>
                <c:pt idx="1356">
                  <c:v>56.416600000000003</c:v>
                </c:pt>
                <c:pt idx="1357">
                  <c:v>24.415199999999999</c:v>
                </c:pt>
                <c:pt idx="1358">
                  <c:v>23.121099999999998</c:v>
                </c:pt>
                <c:pt idx="1359">
                  <c:v>27.3872</c:v>
                </c:pt>
                <c:pt idx="1360">
                  <c:v>39.754399999999997</c:v>
                </c:pt>
                <c:pt idx="1361">
                  <c:v>25.206299999999999</c:v>
                </c:pt>
                <c:pt idx="1362">
                  <c:v>50.770299999999999</c:v>
                </c:pt>
                <c:pt idx="1363">
                  <c:v>28.102699999999999</c:v>
                </c:pt>
                <c:pt idx="1364">
                  <c:v>42.567300000000003</c:v>
                </c:pt>
                <c:pt idx="1365">
                  <c:v>27.713899999999999</c:v>
                </c:pt>
                <c:pt idx="1366">
                  <c:v>29.858000000000001</c:v>
                </c:pt>
                <c:pt idx="1367">
                  <c:v>53.350499999999997</c:v>
                </c:pt>
                <c:pt idx="1368">
                  <c:v>27.536200000000001</c:v>
                </c:pt>
                <c:pt idx="1369">
                  <c:v>49.698999999999998</c:v>
                </c:pt>
                <c:pt idx="1370">
                  <c:v>32.8262</c:v>
                </c:pt>
                <c:pt idx="1371">
                  <c:v>52.665300000000002</c:v>
                </c:pt>
                <c:pt idx="1372">
                  <c:v>29.097799999999999</c:v>
                </c:pt>
                <c:pt idx="1373">
                  <c:v>31.1983</c:v>
                </c:pt>
                <c:pt idx="1374">
                  <c:v>35.678100000000001</c:v>
                </c:pt>
                <c:pt idx="1375">
                  <c:v>26.061800000000002</c:v>
                </c:pt>
                <c:pt idx="1376">
                  <c:v>22.801300000000001</c:v>
                </c:pt>
                <c:pt idx="1377">
                  <c:v>38.441499999999998</c:v>
                </c:pt>
                <c:pt idx="1378">
                  <c:v>21.517399999999999</c:v>
                </c:pt>
                <c:pt idx="1379">
                  <c:v>25.702200000000001</c:v>
                </c:pt>
                <c:pt idx="1380">
                  <c:v>39.937399999999997</c:v>
                </c:pt>
                <c:pt idx="1381">
                  <c:v>35.931100000000001</c:v>
                </c:pt>
                <c:pt idx="1382">
                  <c:v>35.255299999999998</c:v>
                </c:pt>
                <c:pt idx="1383">
                  <c:v>29.087599999999998</c:v>
                </c:pt>
                <c:pt idx="1384">
                  <c:v>45.880499999999998</c:v>
                </c:pt>
                <c:pt idx="1385">
                  <c:v>45.059600000000003</c:v>
                </c:pt>
                <c:pt idx="1386">
                  <c:v>21.430900000000001</c:v>
                </c:pt>
                <c:pt idx="1387">
                  <c:v>43.437100000000001</c:v>
                </c:pt>
                <c:pt idx="1388">
                  <c:v>27.3691</c:v>
                </c:pt>
                <c:pt idx="1389">
                  <c:v>37.457099999999997</c:v>
                </c:pt>
                <c:pt idx="1390">
                  <c:v>49.096800000000002</c:v>
                </c:pt>
                <c:pt idx="1391">
                  <c:v>30.8306</c:v>
                </c:pt>
                <c:pt idx="1392">
                  <c:v>40.355200000000004</c:v>
                </c:pt>
                <c:pt idx="1393">
                  <c:v>46.636499999999998</c:v>
                </c:pt>
                <c:pt idx="1394">
                  <c:v>22.947900000000001</c:v>
                </c:pt>
                <c:pt idx="1395">
                  <c:v>35.740099999999998</c:v>
                </c:pt>
                <c:pt idx="1396">
                  <c:v>35.085599999999999</c:v>
                </c:pt>
                <c:pt idx="1397">
                  <c:v>22.963899999999999</c:v>
                </c:pt>
                <c:pt idx="1398">
                  <c:v>46.324199999999998</c:v>
                </c:pt>
                <c:pt idx="1399">
                  <c:v>32.504800000000003</c:v>
                </c:pt>
                <c:pt idx="1400">
                  <c:v>46.236600000000003</c:v>
                </c:pt>
                <c:pt idx="1401">
                  <c:v>53.441800000000001</c:v>
                </c:pt>
                <c:pt idx="1402">
                  <c:v>35.072000000000003</c:v>
                </c:pt>
                <c:pt idx="1403">
                  <c:v>51.6999</c:v>
                </c:pt>
                <c:pt idx="1404">
                  <c:v>22.290199999999999</c:v>
                </c:pt>
                <c:pt idx="1405">
                  <c:v>52.324199999999998</c:v>
                </c:pt>
                <c:pt idx="1406">
                  <c:v>22.8813</c:v>
                </c:pt>
                <c:pt idx="1407">
                  <c:v>28.255600000000001</c:v>
                </c:pt>
                <c:pt idx="1408">
                  <c:v>27.553599999999999</c:v>
                </c:pt>
                <c:pt idx="1409">
                  <c:v>54.063299999999998</c:v>
                </c:pt>
                <c:pt idx="1410">
                  <c:v>29.519500000000001</c:v>
                </c:pt>
                <c:pt idx="1411">
                  <c:v>37.524700000000003</c:v>
                </c:pt>
                <c:pt idx="1412">
                  <c:v>44.800600000000003</c:v>
                </c:pt>
                <c:pt idx="1413">
                  <c:v>27.9556</c:v>
                </c:pt>
                <c:pt idx="1414">
                  <c:v>35.904800000000002</c:v>
                </c:pt>
                <c:pt idx="1415">
                  <c:v>22.255800000000001</c:v>
                </c:pt>
                <c:pt idx="1416">
                  <c:v>56.416600000000003</c:v>
                </c:pt>
                <c:pt idx="1417">
                  <c:v>24.415199999999999</c:v>
                </c:pt>
                <c:pt idx="1418">
                  <c:v>23.121099999999998</c:v>
                </c:pt>
                <c:pt idx="1419">
                  <c:v>27.3872</c:v>
                </c:pt>
                <c:pt idx="1420">
                  <c:v>39.754399999999997</c:v>
                </c:pt>
                <c:pt idx="1421">
                  <c:v>25.206299999999999</c:v>
                </c:pt>
                <c:pt idx="1422">
                  <c:v>50.770299999999999</c:v>
                </c:pt>
                <c:pt idx="1423">
                  <c:v>28.102699999999999</c:v>
                </c:pt>
                <c:pt idx="1424">
                  <c:v>42.567300000000003</c:v>
                </c:pt>
                <c:pt idx="1425">
                  <c:v>27.713899999999999</c:v>
                </c:pt>
                <c:pt idx="1426">
                  <c:v>29.858000000000001</c:v>
                </c:pt>
                <c:pt idx="1427">
                  <c:v>53.350499999999997</c:v>
                </c:pt>
                <c:pt idx="1428">
                  <c:v>27.536200000000001</c:v>
                </c:pt>
                <c:pt idx="1429">
                  <c:v>49.698999999999998</c:v>
                </c:pt>
                <c:pt idx="1430">
                  <c:v>32.8262</c:v>
                </c:pt>
                <c:pt idx="1431">
                  <c:v>52.665300000000002</c:v>
                </c:pt>
                <c:pt idx="1432">
                  <c:v>29.097799999999999</c:v>
                </c:pt>
                <c:pt idx="1433">
                  <c:v>31.1983</c:v>
                </c:pt>
                <c:pt idx="1434">
                  <c:v>35.678100000000001</c:v>
                </c:pt>
                <c:pt idx="1435">
                  <c:v>26.061800000000002</c:v>
                </c:pt>
                <c:pt idx="1436">
                  <c:v>22.801300000000001</c:v>
                </c:pt>
                <c:pt idx="1437">
                  <c:v>38.441499999999998</c:v>
                </c:pt>
                <c:pt idx="1438">
                  <c:v>21.517399999999999</c:v>
                </c:pt>
                <c:pt idx="1439">
                  <c:v>25.702200000000001</c:v>
                </c:pt>
                <c:pt idx="1440">
                  <c:v>39.937399999999997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422-452E-A9F5-A4C0B66725FC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3. fáze</c:v>
                </c:pt>
              </c:strCache>
            </c:strRef>
          </c:tx>
          <c:spPr>
            <a:ln w="1270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cat>
            <c:numRef>
              <c:f>List1!$A$3:$A$1442</c:f>
              <c:numCache>
                <c:formatCode>h:mm;@</c:formatCode>
                <c:ptCount val="1440"/>
                <c:pt idx="0">
                  <c:v>0</c:v>
                </c:pt>
                <c:pt idx="1">
                  <c:v>6.9444444444444447E-4</c:v>
                </c:pt>
                <c:pt idx="2">
                  <c:v>1.38888888888889E-3</c:v>
                </c:pt>
                <c:pt idx="3">
                  <c:v>2.0833333333333298E-3</c:v>
                </c:pt>
                <c:pt idx="4">
                  <c:v>2.7777777777777801E-3</c:v>
                </c:pt>
                <c:pt idx="5">
                  <c:v>3.4722222222222199E-3</c:v>
                </c:pt>
                <c:pt idx="6">
                  <c:v>4.1666666666666701E-3</c:v>
                </c:pt>
                <c:pt idx="7">
                  <c:v>4.8611111111111103E-3</c:v>
                </c:pt>
                <c:pt idx="8">
                  <c:v>5.5555555555555601E-3</c:v>
                </c:pt>
                <c:pt idx="9">
                  <c:v>6.2500000000000003E-3</c:v>
                </c:pt>
                <c:pt idx="10">
                  <c:v>6.9444444444444397E-3</c:v>
                </c:pt>
                <c:pt idx="11">
                  <c:v>7.6388888888888904E-3</c:v>
                </c:pt>
                <c:pt idx="12">
                  <c:v>8.3333333333333297E-3</c:v>
                </c:pt>
                <c:pt idx="13">
                  <c:v>9.0277777777777804E-3</c:v>
                </c:pt>
                <c:pt idx="14">
                  <c:v>9.7222222222222206E-3</c:v>
                </c:pt>
                <c:pt idx="15">
                  <c:v>1.0416666666666701E-2</c:v>
                </c:pt>
                <c:pt idx="16">
                  <c:v>1.1111111111111099E-2</c:v>
                </c:pt>
                <c:pt idx="17">
                  <c:v>1.18055555555556E-2</c:v>
                </c:pt>
                <c:pt idx="18">
                  <c:v>1.2500000000000001E-2</c:v>
                </c:pt>
                <c:pt idx="19">
                  <c:v>1.3194444444444399E-2</c:v>
                </c:pt>
                <c:pt idx="20">
                  <c:v>1.38888888888889E-2</c:v>
                </c:pt>
                <c:pt idx="21">
                  <c:v>1.4583333333333301E-2</c:v>
                </c:pt>
                <c:pt idx="22">
                  <c:v>1.52777777777778E-2</c:v>
                </c:pt>
                <c:pt idx="23">
                  <c:v>1.59722222222222E-2</c:v>
                </c:pt>
                <c:pt idx="24">
                  <c:v>1.6666666666666701E-2</c:v>
                </c:pt>
                <c:pt idx="25">
                  <c:v>1.7361111111111101E-2</c:v>
                </c:pt>
                <c:pt idx="26">
                  <c:v>1.8055555555555599E-2</c:v>
                </c:pt>
                <c:pt idx="27">
                  <c:v>1.8749999999999999E-2</c:v>
                </c:pt>
                <c:pt idx="28">
                  <c:v>1.94444444444444E-2</c:v>
                </c:pt>
                <c:pt idx="29">
                  <c:v>2.0138888888888901E-2</c:v>
                </c:pt>
                <c:pt idx="30">
                  <c:v>2.0833333333333301E-2</c:v>
                </c:pt>
                <c:pt idx="31">
                  <c:v>2.1527777777777798E-2</c:v>
                </c:pt>
                <c:pt idx="32">
                  <c:v>2.2222222222222199E-2</c:v>
                </c:pt>
                <c:pt idx="33">
                  <c:v>2.29166666666667E-2</c:v>
                </c:pt>
                <c:pt idx="34">
                  <c:v>2.36111111111111E-2</c:v>
                </c:pt>
                <c:pt idx="35">
                  <c:v>2.4305555555555601E-2</c:v>
                </c:pt>
                <c:pt idx="36">
                  <c:v>2.5000000000000001E-2</c:v>
                </c:pt>
                <c:pt idx="37">
                  <c:v>2.5694444444444402E-2</c:v>
                </c:pt>
                <c:pt idx="38">
                  <c:v>2.6388888888888899E-2</c:v>
                </c:pt>
                <c:pt idx="39">
                  <c:v>2.70833333333333E-2</c:v>
                </c:pt>
                <c:pt idx="40">
                  <c:v>2.7777777777777801E-2</c:v>
                </c:pt>
                <c:pt idx="41">
                  <c:v>2.8472222222222201E-2</c:v>
                </c:pt>
                <c:pt idx="42">
                  <c:v>2.9166666666666698E-2</c:v>
                </c:pt>
                <c:pt idx="43">
                  <c:v>2.9861111111111099E-2</c:v>
                </c:pt>
                <c:pt idx="44">
                  <c:v>3.05555555555556E-2</c:v>
                </c:pt>
                <c:pt idx="45">
                  <c:v>3.125E-2</c:v>
                </c:pt>
                <c:pt idx="46">
                  <c:v>3.19444444444444E-2</c:v>
                </c:pt>
                <c:pt idx="47">
                  <c:v>3.2638888888888898E-2</c:v>
                </c:pt>
                <c:pt idx="48">
                  <c:v>3.3333333333333298E-2</c:v>
                </c:pt>
                <c:pt idx="49">
                  <c:v>3.4027777777777803E-2</c:v>
                </c:pt>
                <c:pt idx="50">
                  <c:v>3.4722222222222203E-2</c:v>
                </c:pt>
                <c:pt idx="51">
                  <c:v>3.54166666666667E-2</c:v>
                </c:pt>
                <c:pt idx="52">
                  <c:v>3.6111111111111101E-2</c:v>
                </c:pt>
                <c:pt idx="53">
                  <c:v>3.6805555555555598E-2</c:v>
                </c:pt>
                <c:pt idx="54">
                  <c:v>3.7499999999999999E-2</c:v>
                </c:pt>
                <c:pt idx="55">
                  <c:v>3.8194444444444399E-2</c:v>
                </c:pt>
                <c:pt idx="56">
                  <c:v>3.8888888888888903E-2</c:v>
                </c:pt>
                <c:pt idx="57">
                  <c:v>3.9583333333333297E-2</c:v>
                </c:pt>
                <c:pt idx="58">
                  <c:v>4.0277777777777801E-2</c:v>
                </c:pt>
                <c:pt idx="59">
                  <c:v>4.0972222222222202E-2</c:v>
                </c:pt>
                <c:pt idx="60">
                  <c:v>4.1666666666666699E-2</c:v>
                </c:pt>
                <c:pt idx="61">
                  <c:v>4.2361111111111099E-2</c:v>
                </c:pt>
                <c:pt idx="62">
                  <c:v>4.3055555555555597E-2</c:v>
                </c:pt>
                <c:pt idx="63">
                  <c:v>4.3749999999999997E-2</c:v>
                </c:pt>
                <c:pt idx="64">
                  <c:v>4.4444444444444398E-2</c:v>
                </c:pt>
                <c:pt idx="65">
                  <c:v>4.5138888888888902E-2</c:v>
                </c:pt>
                <c:pt idx="66">
                  <c:v>4.5833333333333302E-2</c:v>
                </c:pt>
                <c:pt idx="67">
                  <c:v>4.65277777777778E-2</c:v>
                </c:pt>
                <c:pt idx="68">
                  <c:v>4.72222222222222E-2</c:v>
                </c:pt>
                <c:pt idx="69">
                  <c:v>4.7916666666666698E-2</c:v>
                </c:pt>
                <c:pt idx="70">
                  <c:v>4.8611111111111098E-2</c:v>
                </c:pt>
                <c:pt idx="71">
                  <c:v>4.9305555555555602E-2</c:v>
                </c:pt>
                <c:pt idx="72">
                  <c:v>0.05</c:v>
                </c:pt>
                <c:pt idx="73">
                  <c:v>5.0694444444444403E-2</c:v>
                </c:pt>
                <c:pt idx="74">
                  <c:v>5.1388888888888901E-2</c:v>
                </c:pt>
                <c:pt idx="75">
                  <c:v>5.2083333333333301E-2</c:v>
                </c:pt>
                <c:pt idx="76">
                  <c:v>5.2777777777777798E-2</c:v>
                </c:pt>
                <c:pt idx="77">
                  <c:v>5.3472222222222199E-2</c:v>
                </c:pt>
                <c:pt idx="78">
                  <c:v>5.4166666666666703E-2</c:v>
                </c:pt>
                <c:pt idx="79">
                  <c:v>5.4861111111111097E-2</c:v>
                </c:pt>
                <c:pt idx="80">
                  <c:v>5.5555555555555601E-2</c:v>
                </c:pt>
                <c:pt idx="81">
                  <c:v>5.6250000000000001E-2</c:v>
                </c:pt>
                <c:pt idx="82">
                  <c:v>5.6944444444444402E-2</c:v>
                </c:pt>
                <c:pt idx="83">
                  <c:v>5.7638888888888899E-2</c:v>
                </c:pt>
                <c:pt idx="84">
                  <c:v>5.83333333333333E-2</c:v>
                </c:pt>
                <c:pt idx="85">
                  <c:v>5.9027777777777797E-2</c:v>
                </c:pt>
                <c:pt idx="86">
                  <c:v>5.9722222222222197E-2</c:v>
                </c:pt>
                <c:pt idx="87">
                  <c:v>6.0416666666666702E-2</c:v>
                </c:pt>
                <c:pt idx="88">
                  <c:v>6.1111111111111102E-2</c:v>
                </c:pt>
                <c:pt idx="89">
                  <c:v>6.18055555555556E-2</c:v>
                </c:pt>
                <c:pt idx="90">
                  <c:v>6.25E-2</c:v>
                </c:pt>
                <c:pt idx="91">
                  <c:v>6.31944444444444E-2</c:v>
                </c:pt>
                <c:pt idx="92">
                  <c:v>6.3888888888888898E-2</c:v>
                </c:pt>
                <c:pt idx="93">
                  <c:v>6.4583333333333298E-2</c:v>
                </c:pt>
                <c:pt idx="94">
                  <c:v>6.5277777777777796E-2</c:v>
                </c:pt>
                <c:pt idx="95">
                  <c:v>6.5972222222222196E-2</c:v>
                </c:pt>
                <c:pt idx="96">
                  <c:v>6.6666666666666693E-2</c:v>
                </c:pt>
                <c:pt idx="97">
                  <c:v>6.7361111111111094E-2</c:v>
                </c:pt>
                <c:pt idx="98">
                  <c:v>6.8055555555555605E-2</c:v>
                </c:pt>
                <c:pt idx="99">
                  <c:v>6.8750000000000006E-2</c:v>
                </c:pt>
                <c:pt idx="100">
                  <c:v>6.9444444444444406E-2</c:v>
                </c:pt>
                <c:pt idx="101">
                  <c:v>7.0138888888888903E-2</c:v>
                </c:pt>
                <c:pt idx="102">
                  <c:v>7.0833333333333304E-2</c:v>
                </c:pt>
                <c:pt idx="103">
                  <c:v>7.1527777777777801E-2</c:v>
                </c:pt>
                <c:pt idx="104">
                  <c:v>7.2222222222222202E-2</c:v>
                </c:pt>
                <c:pt idx="105">
                  <c:v>7.2916666666666699E-2</c:v>
                </c:pt>
                <c:pt idx="106">
                  <c:v>7.3611111111111099E-2</c:v>
                </c:pt>
                <c:pt idx="107">
                  <c:v>7.4305555555555597E-2</c:v>
                </c:pt>
                <c:pt idx="108">
                  <c:v>7.4999999999999997E-2</c:v>
                </c:pt>
                <c:pt idx="109">
                  <c:v>7.5694444444444495E-2</c:v>
                </c:pt>
                <c:pt idx="110">
                  <c:v>7.6388888888888895E-2</c:v>
                </c:pt>
                <c:pt idx="111">
                  <c:v>7.7083333333333295E-2</c:v>
                </c:pt>
                <c:pt idx="112">
                  <c:v>7.7777777777777807E-2</c:v>
                </c:pt>
                <c:pt idx="113">
                  <c:v>7.8472222222222193E-2</c:v>
                </c:pt>
                <c:pt idx="114">
                  <c:v>7.9166666666666705E-2</c:v>
                </c:pt>
                <c:pt idx="115">
                  <c:v>7.9861111111111105E-2</c:v>
                </c:pt>
                <c:pt idx="116">
                  <c:v>8.0555555555555602E-2</c:v>
                </c:pt>
                <c:pt idx="117">
                  <c:v>8.1250000000000003E-2</c:v>
                </c:pt>
                <c:pt idx="118">
                  <c:v>8.1944444444444403E-2</c:v>
                </c:pt>
                <c:pt idx="119">
                  <c:v>8.2638888888888901E-2</c:v>
                </c:pt>
                <c:pt idx="120">
                  <c:v>8.3333333333333301E-2</c:v>
                </c:pt>
                <c:pt idx="121">
                  <c:v>8.4027777777777798E-2</c:v>
                </c:pt>
                <c:pt idx="122">
                  <c:v>8.4722222222222199E-2</c:v>
                </c:pt>
                <c:pt idx="123">
                  <c:v>8.5416666666666696E-2</c:v>
                </c:pt>
                <c:pt idx="124">
                  <c:v>8.6111111111111097E-2</c:v>
                </c:pt>
                <c:pt idx="125">
                  <c:v>8.6805555555555594E-2</c:v>
                </c:pt>
                <c:pt idx="126">
                  <c:v>8.7499999999999994E-2</c:v>
                </c:pt>
                <c:pt idx="127">
                  <c:v>8.8194444444444506E-2</c:v>
                </c:pt>
                <c:pt idx="128">
                  <c:v>8.8888888888888906E-2</c:v>
                </c:pt>
                <c:pt idx="129">
                  <c:v>8.9583333333333307E-2</c:v>
                </c:pt>
                <c:pt idx="130">
                  <c:v>9.0277777777777804E-2</c:v>
                </c:pt>
                <c:pt idx="131">
                  <c:v>9.0972222222222204E-2</c:v>
                </c:pt>
                <c:pt idx="132">
                  <c:v>9.1666666666666702E-2</c:v>
                </c:pt>
                <c:pt idx="133">
                  <c:v>9.2361111111111102E-2</c:v>
                </c:pt>
                <c:pt idx="134">
                  <c:v>9.30555555555556E-2</c:v>
                </c:pt>
                <c:pt idx="135">
                  <c:v>9.375E-2</c:v>
                </c:pt>
                <c:pt idx="136">
                  <c:v>9.44444444444444E-2</c:v>
                </c:pt>
                <c:pt idx="137">
                  <c:v>9.5138888888888898E-2</c:v>
                </c:pt>
                <c:pt idx="138">
                  <c:v>9.5833333333333298E-2</c:v>
                </c:pt>
                <c:pt idx="139">
                  <c:v>9.6527777777777796E-2</c:v>
                </c:pt>
                <c:pt idx="140">
                  <c:v>9.7222222222222196E-2</c:v>
                </c:pt>
                <c:pt idx="141">
                  <c:v>9.7916666666666693E-2</c:v>
                </c:pt>
                <c:pt idx="142">
                  <c:v>9.8611111111111094E-2</c:v>
                </c:pt>
                <c:pt idx="143">
                  <c:v>9.9305555555555605E-2</c:v>
                </c:pt>
                <c:pt idx="144">
                  <c:v>0.1</c:v>
                </c:pt>
                <c:pt idx="145">
                  <c:v>0.100694444444444</c:v>
                </c:pt>
                <c:pt idx="146">
                  <c:v>0.101388888888889</c:v>
                </c:pt>
                <c:pt idx="147">
                  <c:v>0.102083333333333</c:v>
                </c:pt>
                <c:pt idx="148">
                  <c:v>0.102777777777778</c:v>
                </c:pt>
                <c:pt idx="149">
                  <c:v>0.10347222222222199</c:v>
                </c:pt>
                <c:pt idx="150">
                  <c:v>0.104166666666667</c:v>
                </c:pt>
                <c:pt idx="151">
                  <c:v>0.104861111111111</c:v>
                </c:pt>
                <c:pt idx="152">
                  <c:v>0.105555555555556</c:v>
                </c:pt>
                <c:pt idx="153">
                  <c:v>0.10625</c:v>
                </c:pt>
                <c:pt idx="154">
                  <c:v>0.106944444444444</c:v>
                </c:pt>
                <c:pt idx="155">
                  <c:v>0.10763888888888901</c:v>
                </c:pt>
                <c:pt idx="156">
                  <c:v>0.108333333333333</c:v>
                </c:pt>
                <c:pt idx="157">
                  <c:v>0.109027777777778</c:v>
                </c:pt>
                <c:pt idx="158">
                  <c:v>0.109722222222222</c:v>
                </c:pt>
                <c:pt idx="159">
                  <c:v>0.110416666666667</c:v>
                </c:pt>
                <c:pt idx="160">
                  <c:v>0.11111111111111099</c:v>
                </c:pt>
                <c:pt idx="161">
                  <c:v>0.111805555555556</c:v>
                </c:pt>
                <c:pt idx="162">
                  <c:v>0.1125</c:v>
                </c:pt>
                <c:pt idx="163">
                  <c:v>0.113194444444444</c:v>
                </c:pt>
                <c:pt idx="164">
                  <c:v>0.113888888888889</c:v>
                </c:pt>
                <c:pt idx="165">
                  <c:v>0.114583333333333</c:v>
                </c:pt>
                <c:pt idx="166">
                  <c:v>0.11527777777777801</c:v>
                </c:pt>
                <c:pt idx="167">
                  <c:v>0.115972222222222</c:v>
                </c:pt>
                <c:pt idx="168">
                  <c:v>0.116666666666667</c:v>
                </c:pt>
                <c:pt idx="169">
                  <c:v>0.117361111111111</c:v>
                </c:pt>
                <c:pt idx="170">
                  <c:v>0.118055555555556</c:v>
                </c:pt>
                <c:pt idx="171">
                  <c:v>0.11874999999999999</c:v>
                </c:pt>
                <c:pt idx="172">
                  <c:v>0.11944444444444401</c:v>
                </c:pt>
                <c:pt idx="173">
                  <c:v>0.120138888888889</c:v>
                </c:pt>
                <c:pt idx="174">
                  <c:v>0.120833333333333</c:v>
                </c:pt>
                <c:pt idx="175">
                  <c:v>0.121527777777778</c:v>
                </c:pt>
                <c:pt idx="176">
                  <c:v>0.122222222222222</c:v>
                </c:pt>
                <c:pt idx="177">
                  <c:v>0.12291666666666699</c:v>
                </c:pt>
                <c:pt idx="178">
                  <c:v>0.12361111111111101</c:v>
                </c:pt>
                <c:pt idx="179">
                  <c:v>0.124305555555556</c:v>
                </c:pt>
                <c:pt idx="180">
                  <c:v>0.125</c:v>
                </c:pt>
                <c:pt idx="181">
                  <c:v>0.125694444444444</c:v>
                </c:pt>
                <c:pt idx="182">
                  <c:v>0.12638888888888899</c:v>
                </c:pt>
                <c:pt idx="183">
                  <c:v>0.12708333333333299</c:v>
                </c:pt>
                <c:pt idx="184">
                  <c:v>0.12777777777777799</c:v>
                </c:pt>
                <c:pt idx="185">
                  <c:v>0.12847222222222199</c:v>
                </c:pt>
                <c:pt idx="186">
                  <c:v>0.12916666666666701</c:v>
                </c:pt>
                <c:pt idx="187">
                  <c:v>0.12986111111111101</c:v>
                </c:pt>
                <c:pt idx="188">
                  <c:v>0.13055555555555601</c:v>
                </c:pt>
                <c:pt idx="189">
                  <c:v>0.13125000000000001</c:v>
                </c:pt>
                <c:pt idx="190">
                  <c:v>0.131944444444444</c:v>
                </c:pt>
                <c:pt idx="191">
                  <c:v>0.132638888888889</c:v>
                </c:pt>
                <c:pt idx="192">
                  <c:v>0.133333333333333</c:v>
                </c:pt>
                <c:pt idx="193">
                  <c:v>0.134027777777778</c:v>
                </c:pt>
                <c:pt idx="194">
                  <c:v>0.13472222222222199</c:v>
                </c:pt>
                <c:pt idx="195">
                  <c:v>0.13541666666666699</c:v>
                </c:pt>
                <c:pt idx="196">
                  <c:v>0.13611111111111099</c:v>
                </c:pt>
                <c:pt idx="197">
                  <c:v>0.13680555555555601</c:v>
                </c:pt>
                <c:pt idx="198">
                  <c:v>0.13750000000000001</c:v>
                </c:pt>
                <c:pt idx="199">
                  <c:v>0.13819444444444401</c:v>
                </c:pt>
                <c:pt idx="200">
                  <c:v>0.13888888888888901</c:v>
                </c:pt>
                <c:pt idx="201">
                  <c:v>0.139583333333333</c:v>
                </c:pt>
                <c:pt idx="202">
                  <c:v>0.140277777777778</c:v>
                </c:pt>
                <c:pt idx="203">
                  <c:v>0.140972222222222</c:v>
                </c:pt>
                <c:pt idx="204">
                  <c:v>0.141666666666667</c:v>
                </c:pt>
                <c:pt idx="205">
                  <c:v>0.14236111111111099</c:v>
                </c:pt>
                <c:pt idx="206">
                  <c:v>0.14305555555555599</c:v>
                </c:pt>
                <c:pt idx="207">
                  <c:v>0.14374999999999999</c:v>
                </c:pt>
                <c:pt idx="208">
                  <c:v>0.14444444444444399</c:v>
                </c:pt>
                <c:pt idx="209">
                  <c:v>0.14513888888888901</c:v>
                </c:pt>
                <c:pt idx="210">
                  <c:v>0.14583333333333301</c:v>
                </c:pt>
                <c:pt idx="211">
                  <c:v>0.14652777777777801</c:v>
                </c:pt>
                <c:pt idx="212">
                  <c:v>0.147222222222222</c:v>
                </c:pt>
                <c:pt idx="213">
                  <c:v>0.147916666666667</c:v>
                </c:pt>
                <c:pt idx="214">
                  <c:v>0.148611111111111</c:v>
                </c:pt>
                <c:pt idx="215">
                  <c:v>0.149305555555556</c:v>
                </c:pt>
                <c:pt idx="216">
                  <c:v>0.15</c:v>
                </c:pt>
                <c:pt idx="217">
                  <c:v>0.15069444444444399</c:v>
                </c:pt>
                <c:pt idx="218">
                  <c:v>0.15138888888888899</c:v>
                </c:pt>
                <c:pt idx="219">
                  <c:v>0.15208333333333299</c:v>
                </c:pt>
                <c:pt idx="220">
                  <c:v>0.15277777777777801</c:v>
                </c:pt>
                <c:pt idx="221">
                  <c:v>0.15347222222222201</c:v>
                </c:pt>
                <c:pt idx="222">
                  <c:v>0.15416666666666701</c:v>
                </c:pt>
                <c:pt idx="223">
                  <c:v>0.15486111111111101</c:v>
                </c:pt>
                <c:pt idx="224">
                  <c:v>0.155555555555556</c:v>
                </c:pt>
                <c:pt idx="225">
                  <c:v>0.15625</c:v>
                </c:pt>
                <c:pt idx="226">
                  <c:v>0.156944444444444</c:v>
                </c:pt>
                <c:pt idx="227">
                  <c:v>0.15763888888888899</c:v>
                </c:pt>
                <c:pt idx="228">
                  <c:v>0.15833333333333299</c:v>
                </c:pt>
                <c:pt idx="229">
                  <c:v>0.15902777777777799</c:v>
                </c:pt>
                <c:pt idx="230">
                  <c:v>0.15972222222222199</c:v>
                </c:pt>
                <c:pt idx="231">
                  <c:v>0.16041666666666701</c:v>
                </c:pt>
                <c:pt idx="232">
                  <c:v>0.16111111111111101</c:v>
                </c:pt>
                <c:pt idx="233">
                  <c:v>0.16180555555555601</c:v>
                </c:pt>
                <c:pt idx="234">
                  <c:v>0.16250000000000001</c:v>
                </c:pt>
                <c:pt idx="235">
                  <c:v>0.163194444444444</c:v>
                </c:pt>
                <c:pt idx="236">
                  <c:v>0.163888888888889</c:v>
                </c:pt>
                <c:pt idx="237">
                  <c:v>0.164583333333333</c:v>
                </c:pt>
                <c:pt idx="238">
                  <c:v>0.165277777777778</c:v>
                </c:pt>
                <c:pt idx="239">
                  <c:v>0.16597222222222199</c:v>
                </c:pt>
                <c:pt idx="240">
                  <c:v>0.16666666666666699</c:v>
                </c:pt>
                <c:pt idx="241">
                  <c:v>0.16736111111111099</c:v>
                </c:pt>
                <c:pt idx="242">
                  <c:v>0.16805555555555601</c:v>
                </c:pt>
                <c:pt idx="243">
                  <c:v>0.16875000000000001</c:v>
                </c:pt>
                <c:pt idx="244">
                  <c:v>0.16944444444444401</c:v>
                </c:pt>
                <c:pt idx="245">
                  <c:v>0.17013888888888901</c:v>
                </c:pt>
                <c:pt idx="246">
                  <c:v>0.170833333333333</c:v>
                </c:pt>
                <c:pt idx="247">
                  <c:v>0.171527777777778</c:v>
                </c:pt>
                <c:pt idx="248">
                  <c:v>0.172222222222222</c:v>
                </c:pt>
                <c:pt idx="249">
                  <c:v>0.172916666666667</c:v>
                </c:pt>
                <c:pt idx="250">
                  <c:v>0.17361111111111099</c:v>
                </c:pt>
                <c:pt idx="251">
                  <c:v>0.17430555555555599</c:v>
                </c:pt>
                <c:pt idx="252">
                  <c:v>0.17499999999999999</c:v>
                </c:pt>
                <c:pt idx="253">
                  <c:v>0.17569444444444399</c:v>
                </c:pt>
                <c:pt idx="254">
                  <c:v>0.17638888888888901</c:v>
                </c:pt>
                <c:pt idx="255">
                  <c:v>0.17708333333333301</c:v>
                </c:pt>
                <c:pt idx="256">
                  <c:v>0.17777777777777801</c:v>
                </c:pt>
                <c:pt idx="257">
                  <c:v>0.178472222222222</c:v>
                </c:pt>
                <c:pt idx="258">
                  <c:v>0.179166666666667</c:v>
                </c:pt>
                <c:pt idx="259">
                  <c:v>0.179861111111111</c:v>
                </c:pt>
                <c:pt idx="260">
                  <c:v>0.180555555555556</c:v>
                </c:pt>
                <c:pt idx="261">
                  <c:v>0.18124999999999999</c:v>
                </c:pt>
                <c:pt idx="262">
                  <c:v>0.18194444444444399</c:v>
                </c:pt>
                <c:pt idx="263">
                  <c:v>0.18263888888888899</c:v>
                </c:pt>
                <c:pt idx="264">
                  <c:v>0.18333333333333299</c:v>
                </c:pt>
                <c:pt idx="265">
                  <c:v>0.18402777777777801</c:v>
                </c:pt>
                <c:pt idx="266">
                  <c:v>0.18472222222222201</c:v>
                </c:pt>
                <c:pt idx="267">
                  <c:v>0.18541666666666701</c:v>
                </c:pt>
                <c:pt idx="268">
                  <c:v>0.18611111111111101</c:v>
                </c:pt>
                <c:pt idx="269">
                  <c:v>0.186805555555556</c:v>
                </c:pt>
                <c:pt idx="270">
                  <c:v>0.1875</c:v>
                </c:pt>
                <c:pt idx="271">
                  <c:v>0.188194444444444</c:v>
                </c:pt>
                <c:pt idx="272">
                  <c:v>0.18888888888888899</c:v>
                </c:pt>
                <c:pt idx="273">
                  <c:v>0.18958333333333299</c:v>
                </c:pt>
                <c:pt idx="274">
                  <c:v>0.19027777777777799</c:v>
                </c:pt>
                <c:pt idx="275">
                  <c:v>0.19097222222222199</c:v>
                </c:pt>
                <c:pt idx="276">
                  <c:v>0.19166666666666701</c:v>
                </c:pt>
                <c:pt idx="277">
                  <c:v>0.19236111111111101</c:v>
                </c:pt>
                <c:pt idx="278">
                  <c:v>0.19305555555555601</c:v>
                </c:pt>
                <c:pt idx="279">
                  <c:v>0.19375000000000001</c:v>
                </c:pt>
                <c:pt idx="280">
                  <c:v>0.194444444444444</c:v>
                </c:pt>
                <c:pt idx="281">
                  <c:v>0.195138888888889</c:v>
                </c:pt>
                <c:pt idx="282">
                  <c:v>0.195833333333333</c:v>
                </c:pt>
                <c:pt idx="283">
                  <c:v>0.196527777777778</c:v>
                </c:pt>
                <c:pt idx="284">
                  <c:v>0.19722222222222199</c:v>
                </c:pt>
                <c:pt idx="285">
                  <c:v>0.19791666666666699</c:v>
                </c:pt>
                <c:pt idx="286">
                  <c:v>0.19861111111111099</c:v>
                </c:pt>
                <c:pt idx="287">
                  <c:v>0.19930555555555601</c:v>
                </c:pt>
                <c:pt idx="288">
                  <c:v>0.2</c:v>
                </c:pt>
                <c:pt idx="289">
                  <c:v>0.20069444444444401</c:v>
                </c:pt>
                <c:pt idx="290">
                  <c:v>0.20138888888888901</c:v>
                </c:pt>
                <c:pt idx="291">
                  <c:v>0.202083333333333</c:v>
                </c:pt>
                <c:pt idx="292">
                  <c:v>0.202777777777778</c:v>
                </c:pt>
                <c:pt idx="293">
                  <c:v>0.203472222222222</c:v>
                </c:pt>
                <c:pt idx="294">
                  <c:v>0.204166666666667</c:v>
                </c:pt>
                <c:pt idx="295">
                  <c:v>0.20486111111111099</c:v>
                </c:pt>
                <c:pt idx="296">
                  <c:v>0.20555555555555599</c:v>
                </c:pt>
                <c:pt idx="297">
                  <c:v>0.20624999999999999</c:v>
                </c:pt>
                <c:pt idx="298">
                  <c:v>0.20694444444444399</c:v>
                </c:pt>
                <c:pt idx="299">
                  <c:v>0.20763888888888901</c:v>
                </c:pt>
                <c:pt idx="300">
                  <c:v>0.20833333333333301</c:v>
                </c:pt>
                <c:pt idx="301">
                  <c:v>0.20902777777777801</c:v>
                </c:pt>
                <c:pt idx="302">
                  <c:v>0.209722222222222</c:v>
                </c:pt>
                <c:pt idx="303">
                  <c:v>0.210416666666667</c:v>
                </c:pt>
                <c:pt idx="304">
                  <c:v>0.211111111111111</c:v>
                </c:pt>
                <c:pt idx="305">
                  <c:v>0.211805555555556</c:v>
                </c:pt>
                <c:pt idx="306">
                  <c:v>0.21249999999999999</c:v>
                </c:pt>
                <c:pt idx="307">
                  <c:v>0.21319444444444399</c:v>
                </c:pt>
                <c:pt idx="308">
                  <c:v>0.21388888888888899</c:v>
                </c:pt>
                <c:pt idx="309">
                  <c:v>0.21458333333333299</c:v>
                </c:pt>
                <c:pt idx="310">
                  <c:v>0.21527777777777801</c:v>
                </c:pt>
                <c:pt idx="311">
                  <c:v>0.21597222222222201</c:v>
                </c:pt>
                <c:pt idx="312">
                  <c:v>0.21666666666666701</c:v>
                </c:pt>
                <c:pt idx="313">
                  <c:v>0.21736111111111101</c:v>
                </c:pt>
                <c:pt idx="314">
                  <c:v>0.218055555555556</c:v>
                </c:pt>
                <c:pt idx="315">
                  <c:v>0.21875</c:v>
                </c:pt>
                <c:pt idx="316">
                  <c:v>0.219444444444444</c:v>
                </c:pt>
                <c:pt idx="317">
                  <c:v>0.22013888888888899</c:v>
                </c:pt>
                <c:pt idx="318">
                  <c:v>0.22083333333333299</c:v>
                </c:pt>
                <c:pt idx="319">
                  <c:v>0.22152777777777799</c:v>
                </c:pt>
                <c:pt idx="320">
                  <c:v>0.22222222222222199</c:v>
                </c:pt>
                <c:pt idx="321">
                  <c:v>0.22291666666666701</c:v>
                </c:pt>
                <c:pt idx="322">
                  <c:v>0.22361111111111101</c:v>
                </c:pt>
                <c:pt idx="323">
                  <c:v>0.22430555555555601</c:v>
                </c:pt>
                <c:pt idx="324">
                  <c:v>0.22500000000000001</c:v>
                </c:pt>
                <c:pt idx="325">
                  <c:v>0.225694444444444</c:v>
                </c:pt>
                <c:pt idx="326">
                  <c:v>0.226388888888889</c:v>
                </c:pt>
                <c:pt idx="327">
                  <c:v>0.227083333333333</c:v>
                </c:pt>
                <c:pt idx="328">
                  <c:v>0.227777777777778</c:v>
                </c:pt>
                <c:pt idx="329">
                  <c:v>0.22847222222222199</c:v>
                </c:pt>
                <c:pt idx="330">
                  <c:v>0.22916666666666699</c:v>
                </c:pt>
                <c:pt idx="331">
                  <c:v>0.22986111111111099</c:v>
                </c:pt>
                <c:pt idx="332">
                  <c:v>0.23055555555555601</c:v>
                </c:pt>
                <c:pt idx="333">
                  <c:v>0.23125000000000001</c:v>
                </c:pt>
                <c:pt idx="334">
                  <c:v>0.23194444444444401</c:v>
                </c:pt>
                <c:pt idx="335">
                  <c:v>0.23263888888888901</c:v>
                </c:pt>
                <c:pt idx="336">
                  <c:v>0.233333333333333</c:v>
                </c:pt>
                <c:pt idx="337">
                  <c:v>0.234027777777778</c:v>
                </c:pt>
                <c:pt idx="338">
                  <c:v>0.234722222222222</c:v>
                </c:pt>
                <c:pt idx="339">
                  <c:v>0.235416666666667</c:v>
                </c:pt>
                <c:pt idx="340">
                  <c:v>0.23611111111111099</c:v>
                </c:pt>
                <c:pt idx="341">
                  <c:v>0.23680555555555599</c:v>
                </c:pt>
                <c:pt idx="342">
                  <c:v>0.23749999999999999</c:v>
                </c:pt>
                <c:pt idx="343">
                  <c:v>0.23819444444444399</c:v>
                </c:pt>
                <c:pt idx="344">
                  <c:v>0.23888888888888901</c:v>
                </c:pt>
                <c:pt idx="345">
                  <c:v>0.23958333333333301</c:v>
                </c:pt>
                <c:pt idx="346">
                  <c:v>0.24027777777777801</c:v>
                </c:pt>
                <c:pt idx="347">
                  <c:v>0.240972222222222</c:v>
                </c:pt>
                <c:pt idx="348">
                  <c:v>0.241666666666667</c:v>
                </c:pt>
                <c:pt idx="349">
                  <c:v>0.242361111111111</c:v>
                </c:pt>
                <c:pt idx="350">
                  <c:v>0.243055555555556</c:v>
                </c:pt>
                <c:pt idx="351">
                  <c:v>0.24374999999999999</c:v>
                </c:pt>
                <c:pt idx="352">
                  <c:v>0.24444444444444399</c:v>
                </c:pt>
                <c:pt idx="353">
                  <c:v>0.24513888888888899</c:v>
                </c:pt>
                <c:pt idx="354">
                  <c:v>0.24583333333333299</c:v>
                </c:pt>
                <c:pt idx="355">
                  <c:v>0.24652777777777801</c:v>
                </c:pt>
                <c:pt idx="356">
                  <c:v>0.24722222222222201</c:v>
                </c:pt>
                <c:pt idx="357">
                  <c:v>0.24791666666666701</c:v>
                </c:pt>
                <c:pt idx="358">
                  <c:v>0.24861111111111101</c:v>
                </c:pt>
                <c:pt idx="359">
                  <c:v>0.249305555555556</c:v>
                </c:pt>
                <c:pt idx="360">
                  <c:v>0.25</c:v>
                </c:pt>
                <c:pt idx="361">
                  <c:v>0.250694444444444</c:v>
                </c:pt>
                <c:pt idx="362">
                  <c:v>0.25138888888888899</c:v>
                </c:pt>
                <c:pt idx="363">
                  <c:v>0.25208333333333299</c:v>
                </c:pt>
                <c:pt idx="364">
                  <c:v>0.25277777777777799</c:v>
                </c:pt>
                <c:pt idx="365">
                  <c:v>0.25347222222222199</c:v>
                </c:pt>
                <c:pt idx="366">
                  <c:v>0.25416666666666698</c:v>
                </c:pt>
                <c:pt idx="367">
                  <c:v>0.25486111111111098</c:v>
                </c:pt>
                <c:pt idx="368">
                  <c:v>0.25555555555555598</c:v>
                </c:pt>
                <c:pt idx="369">
                  <c:v>0.25624999999999998</c:v>
                </c:pt>
                <c:pt idx="370">
                  <c:v>0.25694444444444398</c:v>
                </c:pt>
                <c:pt idx="371">
                  <c:v>0.25763888888888897</c:v>
                </c:pt>
                <c:pt idx="372">
                  <c:v>0.25833333333333303</c:v>
                </c:pt>
                <c:pt idx="373">
                  <c:v>0.25902777777777802</c:v>
                </c:pt>
                <c:pt idx="374">
                  <c:v>0.25972222222222202</c:v>
                </c:pt>
                <c:pt idx="375">
                  <c:v>0.26041666666666702</c:v>
                </c:pt>
                <c:pt idx="376">
                  <c:v>0.26111111111111102</c:v>
                </c:pt>
                <c:pt idx="377">
                  <c:v>0.26180555555555601</c:v>
                </c:pt>
                <c:pt idx="378">
                  <c:v>0.26250000000000001</c:v>
                </c:pt>
                <c:pt idx="379">
                  <c:v>0.26319444444444401</c:v>
                </c:pt>
                <c:pt idx="380">
                  <c:v>0.26388888888888901</c:v>
                </c:pt>
                <c:pt idx="381">
                  <c:v>0.264583333333333</c:v>
                </c:pt>
                <c:pt idx="382">
                  <c:v>0.265277777777778</c:v>
                </c:pt>
                <c:pt idx="383">
                  <c:v>0.265972222222222</c:v>
                </c:pt>
                <c:pt idx="384">
                  <c:v>0.266666666666667</c:v>
                </c:pt>
                <c:pt idx="385">
                  <c:v>0.26736111111111099</c:v>
                </c:pt>
                <c:pt idx="386">
                  <c:v>0.26805555555555599</c:v>
                </c:pt>
                <c:pt idx="387">
                  <c:v>0.26874999999999999</c:v>
                </c:pt>
                <c:pt idx="388">
                  <c:v>0.26944444444444399</c:v>
                </c:pt>
                <c:pt idx="389">
                  <c:v>0.27013888888888898</c:v>
                </c:pt>
                <c:pt idx="390">
                  <c:v>0.27083333333333298</c:v>
                </c:pt>
                <c:pt idx="391">
                  <c:v>0.27152777777777798</c:v>
                </c:pt>
                <c:pt idx="392">
                  <c:v>0.27222222222222198</c:v>
                </c:pt>
                <c:pt idx="393">
                  <c:v>0.27291666666666697</c:v>
                </c:pt>
                <c:pt idx="394">
                  <c:v>0.27361111111111103</c:v>
                </c:pt>
                <c:pt idx="395">
                  <c:v>0.27430555555555602</c:v>
                </c:pt>
                <c:pt idx="396">
                  <c:v>0.27500000000000002</c:v>
                </c:pt>
                <c:pt idx="397">
                  <c:v>0.27569444444444402</c:v>
                </c:pt>
                <c:pt idx="398">
                  <c:v>0.27638888888888902</c:v>
                </c:pt>
                <c:pt idx="399">
                  <c:v>0.27708333333333302</c:v>
                </c:pt>
                <c:pt idx="400">
                  <c:v>0.27777777777777801</c:v>
                </c:pt>
                <c:pt idx="401">
                  <c:v>0.27847222222222201</c:v>
                </c:pt>
                <c:pt idx="402">
                  <c:v>0.27916666666666701</c:v>
                </c:pt>
                <c:pt idx="403">
                  <c:v>0.27986111111111101</c:v>
                </c:pt>
                <c:pt idx="404">
                  <c:v>0.280555555555556</c:v>
                </c:pt>
                <c:pt idx="405">
                  <c:v>0.28125</c:v>
                </c:pt>
                <c:pt idx="406">
                  <c:v>0.281944444444444</c:v>
                </c:pt>
                <c:pt idx="407">
                  <c:v>0.28263888888888899</c:v>
                </c:pt>
                <c:pt idx="408">
                  <c:v>0.28333333333333299</c:v>
                </c:pt>
                <c:pt idx="409">
                  <c:v>0.28402777777777799</c:v>
                </c:pt>
                <c:pt idx="410">
                  <c:v>0.28472222222222199</c:v>
                </c:pt>
                <c:pt idx="411">
                  <c:v>0.28541666666666698</c:v>
                </c:pt>
                <c:pt idx="412">
                  <c:v>0.28611111111111098</c:v>
                </c:pt>
                <c:pt idx="413">
                  <c:v>0.28680555555555598</c:v>
                </c:pt>
                <c:pt idx="414">
                  <c:v>0.28749999999999998</c:v>
                </c:pt>
                <c:pt idx="415">
                  <c:v>0.28819444444444398</c:v>
                </c:pt>
                <c:pt idx="416">
                  <c:v>0.28888888888888897</c:v>
                </c:pt>
                <c:pt idx="417">
                  <c:v>0.28958333333333303</c:v>
                </c:pt>
                <c:pt idx="418">
                  <c:v>0.29027777777777802</c:v>
                </c:pt>
                <c:pt idx="419">
                  <c:v>0.29097222222222202</c:v>
                </c:pt>
                <c:pt idx="420">
                  <c:v>0.29166666666666702</c:v>
                </c:pt>
                <c:pt idx="421">
                  <c:v>0.29236111111111102</c:v>
                </c:pt>
                <c:pt idx="422">
                  <c:v>0.29305555555555601</c:v>
                </c:pt>
                <c:pt idx="423">
                  <c:v>0.29375000000000001</c:v>
                </c:pt>
                <c:pt idx="424">
                  <c:v>0.29444444444444401</c:v>
                </c:pt>
                <c:pt idx="425">
                  <c:v>0.29513888888888901</c:v>
                </c:pt>
                <c:pt idx="426">
                  <c:v>0.295833333333333</c:v>
                </c:pt>
                <c:pt idx="427">
                  <c:v>0.296527777777778</c:v>
                </c:pt>
                <c:pt idx="428">
                  <c:v>0.297222222222222</c:v>
                </c:pt>
                <c:pt idx="429">
                  <c:v>0.297916666666667</c:v>
                </c:pt>
                <c:pt idx="430">
                  <c:v>0.29861111111111099</c:v>
                </c:pt>
                <c:pt idx="431">
                  <c:v>0.29930555555555599</c:v>
                </c:pt>
                <c:pt idx="432">
                  <c:v>0.3</c:v>
                </c:pt>
                <c:pt idx="433">
                  <c:v>0.30069444444444399</c:v>
                </c:pt>
                <c:pt idx="434">
                  <c:v>0.30138888888888898</c:v>
                </c:pt>
                <c:pt idx="435">
                  <c:v>0.30208333333333298</c:v>
                </c:pt>
                <c:pt idx="436">
                  <c:v>0.30277777777777798</c:v>
                </c:pt>
                <c:pt idx="437">
                  <c:v>0.30347222222222198</c:v>
                </c:pt>
                <c:pt idx="438">
                  <c:v>0.30416666666666697</c:v>
                </c:pt>
                <c:pt idx="439">
                  <c:v>0.30486111111111103</c:v>
                </c:pt>
                <c:pt idx="440">
                  <c:v>0.30555555555555602</c:v>
                </c:pt>
                <c:pt idx="441">
                  <c:v>0.30625000000000002</c:v>
                </c:pt>
                <c:pt idx="442">
                  <c:v>0.30694444444444402</c:v>
                </c:pt>
                <c:pt idx="443">
                  <c:v>0.30763888888888902</c:v>
                </c:pt>
                <c:pt idx="444">
                  <c:v>0.30833333333333302</c:v>
                </c:pt>
                <c:pt idx="445">
                  <c:v>0.30902777777777801</c:v>
                </c:pt>
                <c:pt idx="446">
                  <c:v>0.30972222222222201</c:v>
                </c:pt>
                <c:pt idx="447">
                  <c:v>0.31041666666666701</c:v>
                </c:pt>
                <c:pt idx="448">
                  <c:v>0.31111111111111101</c:v>
                </c:pt>
                <c:pt idx="449">
                  <c:v>0.311805555555556</c:v>
                </c:pt>
                <c:pt idx="450">
                  <c:v>0.3125</c:v>
                </c:pt>
                <c:pt idx="451">
                  <c:v>0.313194444444444</c:v>
                </c:pt>
                <c:pt idx="452">
                  <c:v>0.31388888888888899</c:v>
                </c:pt>
                <c:pt idx="453">
                  <c:v>0.31458333333333299</c:v>
                </c:pt>
                <c:pt idx="454">
                  <c:v>0.31527777777777799</c:v>
                </c:pt>
                <c:pt idx="455">
                  <c:v>0.31597222222222199</c:v>
                </c:pt>
                <c:pt idx="456">
                  <c:v>0.31666666666666698</c:v>
                </c:pt>
                <c:pt idx="457">
                  <c:v>0.31736111111111098</c:v>
                </c:pt>
                <c:pt idx="458">
                  <c:v>0.31805555555555598</c:v>
                </c:pt>
                <c:pt idx="459">
                  <c:v>0.31874999999999998</c:v>
                </c:pt>
                <c:pt idx="460">
                  <c:v>0.31944444444444398</c:v>
                </c:pt>
                <c:pt idx="461">
                  <c:v>0.32013888888888897</c:v>
                </c:pt>
                <c:pt idx="462">
                  <c:v>0.32083333333333303</c:v>
                </c:pt>
                <c:pt idx="463">
                  <c:v>0.32152777777777802</c:v>
                </c:pt>
                <c:pt idx="464">
                  <c:v>0.32222222222222202</c:v>
                </c:pt>
                <c:pt idx="465">
                  <c:v>0.32291666666666702</c:v>
                </c:pt>
                <c:pt idx="466">
                  <c:v>0.32361111111111102</c:v>
                </c:pt>
                <c:pt idx="467">
                  <c:v>0.32430555555555601</c:v>
                </c:pt>
                <c:pt idx="468">
                  <c:v>0.32500000000000001</c:v>
                </c:pt>
                <c:pt idx="469">
                  <c:v>0.32569444444444401</c:v>
                </c:pt>
                <c:pt idx="470">
                  <c:v>0.32638888888888901</c:v>
                </c:pt>
                <c:pt idx="471">
                  <c:v>0.327083333333333</c:v>
                </c:pt>
                <c:pt idx="472">
                  <c:v>0.327777777777778</c:v>
                </c:pt>
                <c:pt idx="473">
                  <c:v>0.328472222222222</c:v>
                </c:pt>
                <c:pt idx="474">
                  <c:v>0.329166666666667</c:v>
                </c:pt>
                <c:pt idx="475">
                  <c:v>0.32986111111111099</c:v>
                </c:pt>
                <c:pt idx="476">
                  <c:v>0.33055555555555599</c:v>
                </c:pt>
                <c:pt idx="477">
                  <c:v>0.33124999999999999</c:v>
                </c:pt>
                <c:pt idx="478">
                  <c:v>0.33194444444444399</c:v>
                </c:pt>
                <c:pt idx="479">
                  <c:v>0.33263888888888898</c:v>
                </c:pt>
                <c:pt idx="480">
                  <c:v>0.33333333333333298</c:v>
                </c:pt>
                <c:pt idx="481">
                  <c:v>0.33402777777777798</c:v>
                </c:pt>
                <c:pt idx="482">
                  <c:v>0.33472222222222198</c:v>
                </c:pt>
                <c:pt idx="483">
                  <c:v>0.33541666666666697</c:v>
                </c:pt>
                <c:pt idx="484">
                  <c:v>0.33611111111111103</c:v>
                </c:pt>
                <c:pt idx="485">
                  <c:v>0.33680555555555602</c:v>
                </c:pt>
                <c:pt idx="486">
                  <c:v>0.33750000000000002</c:v>
                </c:pt>
                <c:pt idx="487">
                  <c:v>0.33819444444444402</c:v>
                </c:pt>
                <c:pt idx="488">
                  <c:v>0.33888888888888902</c:v>
                </c:pt>
                <c:pt idx="489">
                  <c:v>0.33958333333333302</c:v>
                </c:pt>
                <c:pt idx="490">
                  <c:v>0.34027777777777801</c:v>
                </c:pt>
                <c:pt idx="491">
                  <c:v>0.34097222222222201</c:v>
                </c:pt>
                <c:pt idx="492">
                  <c:v>0.34166666666666701</c:v>
                </c:pt>
                <c:pt idx="493">
                  <c:v>0.34236111111111101</c:v>
                </c:pt>
                <c:pt idx="494">
                  <c:v>0.343055555555556</c:v>
                </c:pt>
                <c:pt idx="495">
                  <c:v>0.34375</c:v>
                </c:pt>
                <c:pt idx="496">
                  <c:v>0.344444444444444</c:v>
                </c:pt>
                <c:pt idx="497">
                  <c:v>0.34513888888888899</c:v>
                </c:pt>
                <c:pt idx="498">
                  <c:v>0.34583333333333299</c:v>
                </c:pt>
                <c:pt idx="499">
                  <c:v>0.34652777777777799</c:v>
                </c:pt>
                <c:pt idx="500">
                  <c:v>0.34722222222222199</c:v>
                </c:pt>
                <c:pt idx="501">
                  <c:v>0.34791666666666698</c:v>
                </c:pt>
                <c:pt idx="502">
                  <c:v>0.34861111111111098</c:v>
                </c:pt>
                <c:pt idx="503">
                  <c:v>0.34930555555555598</c:v>
                </c:pt>
                <c:pt idx="504">
                  <c:v>0.35</c:v>
                </c:pt>
                <c:pt idx="505">
                  <c:v>0.35069444444444398</c:v>
                </c:pt>
                <c:pt idx="506">
                  <c:v>0.35138888888888897</c:v>
                </c:pt>
                <c:pt idx="507">
                  <c:v>0.35208333333333303</c:v>
                </c:pt>
                <c:pt idx="508">
                  <c:v>0.35277777777777802</c:v>
                </c:pt>
                <c:pt idx="509">
                  <c:v>0.35347222222222202</c:v>
                </c:pt>
                <c:pt idx="510">
                  <c:v>0.35416666666666702</c:v>
                </c:pt>
                <c:pt idx="511">
                  <c:v>0.35486111111111102</c:v>
                </c:pt>
                <c:pt idx="512">
                  <c:v>0.35555555555555601</c:v>
                </c:pt>
                <c:pt idx="513">
                  <c:v>0.35625000000000001</c:v>
                </c:pt>
                <c:pt idx="514">
                  <c:v>0.35694444444444401</c:v>
                </c:pt>
                <c:pt idx="515">
                  <c:v>0.35763888888888901</c:v>
                </c:pt>
                <c:pt idx="516">
                  <c:v>0.358333333333333</c:v>
                </c:pt>
                <c:pt idx="517">
                  <c:v>0.359027777777778</c:v>
                </c:pt>
                <c:pt idx="518">
                  <c:v>0.359722222222222</c:v>
                </c:pt>
                <c:pt idx="519">
                  <c:v>0.360416666666667</c:v>
                </c:pt>
                <c:pt idx="520">
                  <c:v>0.36111111111111099</c:v>
                </c:pt>
                <c:pt idx="521">
                  <c:v>0.36180555555555599</c:v>
                </c:pt>
                <c:pt idx="522">
                  <c:v>0.36249999999999999</c:v>
                </c:pt>
                <c:pt idx="523">
                  <c:v>0.36319444444444399</c:v>
                </c:pt>
                <c:pt idx="524">
                  <c:v>0.36388888888888898</c:v>
                </c:pt>
                <c:pt idx="525">
                  <c:v>0.36458333333333298</c:v>
                </c:pt>
                <c:pt idx="526">
                  <c:v>0.36527777777777798</c:v>
                </c:pt>
                <c:pt idx="527">
                  <c:v>0.36597222222222198</c:v>
                </c:pt>
                <c:pt idx="528">
                  <c:v>0.36666666666666697</c:v>
                </c:pt>
                <c:pt idx="529">
                  <c:v>0.36736111111111103</c:v>
                </c:pt>
                <c:pt idx="530">
                  <c:v>0.36805555555555602</c:v>
                </c:pt>
                <c:pt idx="531">
                  <c:v>0.36875000000000002</c:v>
                </c:pt>
                <c:pt idx="532">
                  <c:v>0.36944444444444402</c:v>
                </c:pt>
                <c:pt idx="533">
                  <c:v>0.37013888888888902</c:v>
                </c:pt>
                <c:pt idx="534">
                  <c:v>0.37083333333333302</c:v>
                </c:pt>
                <c:pt idx="535">
                  <c:v>0.37152777777777801</c:v>
                </c:pt>
                <c:pt idx="536">
                  <c:v>0.37222222222222201</c:v>
                </c:pt>
                <c:pt idx="537">
                  <c:v>0.37291666666666701</c:v>
                </c:pt>
                <c:pt idx="538">
                  <c:v>0.37361111111111101</c:v>
                </c:pt>
                <c:pt idx="539">
                  <c:v>0.374305555555556</c:v>
                </c:pt>
                <c:pt idx="540">
                  <c:v>0.375</c:v>
                </c:pt>
                <c:pt idx="541">
                  <c:v>0.375694444444444</c:v>
                </c:pt>
                <c:pt idx="542">
                  <c:v>0.37638888888888899</c:v>
                </c:pt>
                <c:pt idx="543">
                  <c:v>0.37708333333333299</c:v>
                </c:pt>
                <c:pt idx="544">
                  <c:v>0.37777777777777799</c:v>
                </c:pt>
                <c:pt idx="545">
                  <c:v>0.37847222222222199</c:v>
                </c:pt>
                <c:pt idx="546">
                  <c:v>0.37916666666666698</c:v>
                </c:pt>
                <c:pt idx="547">
                  <c:v>0.37986111111111098</c:v>
                </c:pt>
                <c:pt idx="548">
                  <c:v>0.38055555555555598</c:v>
                </c:pt>
                <c:pt idx="549">
                  <c:v>0.38124999999999998</c:v>
                </c:pt>
                <c:pt idx="550">
                  <c:v>0.38194444444444398</c:v>
                </c:pt>
                <c:pt idx="551">
                  <c:v>0.38263888888888897</c:v>
                </c:pt>
                <c:pt idx="552">
                  <c:v>0.38333333333333303</c:v>
                </c:pt>
                <c:pt idx="553">
                  <c:v>0.38402777777777802</c:v>
                </c:pt>
                <c:pt idx="554">
                  <c:v>0.38472222222222202</c:v>
                </c:pt>
                <c:pt idx="555">
                  <c:v>0.38541666666666702</c:v>
                </c:pt>
                <c:pt idx="556">
                  <c:v>0.38611111111111102</c:v>
                </c:pt>
                <c:pt idx="557">
                  <c:v>0.38680555555555601</c:v>
                </c:pt>
                <c:pt idx="558">
                  <c:v>0.38750000000000001</c:v>
                </c:pt>
                <c:pt idx="559">
                  <c:v>0.38819444444444401</c:v>
                </c:pt>
                <c:pt idx="560">
                  <c:v>0.38888888888888901</c:v>
                </c:pt>
                <c:pt idx="561">
                  <c:v>0.389583333333333</c:v>
                </c:pt>
                <c:pt idx="562">
                  <c:v>0.390277777777778</c:v>
                </c:pt>
                <c:pt idx="563">
                  <c:v>0.390972222222222</c:v>
                </c:pt>
                <c:pt idx="564">
                  <c:v>0.391666666666667</c:v>
                </c:pt>
                <c:pt idx="565">
                  <c:v>0.39236111111111099</c:v>
                </c:pt>
                <c:pt idx="566">
                  <c:v>0.39305555555555599</c:v>
                </c:pt>
                <c:pt idx="567">
                  <c:v>0.39374999999999999</c:v>
                </c:pt>
                <c:pt idx="568">
                  <c:v>0.39444444444444399</c:v>
                </c:pt>
                <c:pt idx="569">
                  <c:v>0.39513888888888898</c:v>
                </c:pt>
                <c:pt idx="570">
                  <c:v>0.39583333333333298</c:v>
                </c:pt>
                <c:pt idx="571">
                  <c:v>0.39652777777777798</c:v>
                </c:pt>
                <c:pt idx="572">
                  <c:v>0.39722222222222198</c:v>
                </c:pt>
                <c:pt idx="573">
                  <c:v>0.39791666666666697</c:v>
                </c:pt>
                <c:pt idx="574">
                  <c:v>0.39861111111111103</c:v>
                </c:pt>
                <c:pt idx="575">
                  <c:v>0.39930555555555602</c:v>
                </c:pt>
                <c:pt idx="576">
                  <c:v>0.4</c:v>
                </c:pt>
                <c:pt idx="577">
                  <c:v>0.40069444444444402</c:v>
                </c:pt>
                <c:pt idx="578">
                  <c:v>0.40138888888888902</c:v>
                </c:pt>
                <c:pt idx="579">
                  <c:v>0.40208333333333302</c:v>
                </c:pt>
                <c:pt idx="580">
                  <c:v>0.40277777777777801</c:v>
                </c:pt>
                <c:pt idx="581">
                  <c:v>0.40347222222222201</c:v>
                </c:pt>
                <c:pt idx="582">
                  <c:v>0.40416666666666701</c:v>
                </c:pt>
                <c:pt idx="583">
                  <c:v>0.40486111111111101</c:v>
                </c:pt>
                <c:pt idx="584">
                  <c:v>0.405555555555556</c:v>
                </c:pt>
                <c:pt idx="585">
                  <c:v>0.40625</c:v>
                </c:pt>
                <c:pt idx="586">
                  <c:v>0.406944444444444</c:v>
                </c:pt>
                <c:pt idx="587">
                  <c:v>0.40763888888888899</c:v>
                </c:pt>
                <c:pt idx="588">
                  <c:v>0.40833333333333299</c:v>
                </c:pt>
                <c:pt idx="589">
                  <c:v>0.40902777777777799</c:v>
                </c:pt>
                <c:pt idx="590">
                  <c:v>0.40972222222222199</c:v>
                </c:pt>
                <c:pt idx="591">
                  <c:v>0.41041666666666698</c:v>
                </c:pt>
                <c:pt idx="592">
                  <c:v>0.41111111111111098</c:v>
                </c:pt>
                <c:pt idx="593">
                  <c:v>0.41180555555555598</c:v>
                </c:pt>
                <c:pt idx="594">
                  <c:v>0.41249999999999998</c:v>
                </c:pt>
                <c:pt idx="595">
                  <c:v>0.41319444444444398</c:v>
                </c:pt>
                <c:pt idx="596">
                  <c:v>0.41388888888888897</c:v>
                </c:pt>
                <c:pt idx="597">
                  <c:v>0.41458333333333303</c:v>
                </c:pt>
                <c:pt idx="598">
                  <c:v>0.41527777777777802</c:v>
                </c:pt>
                <c:pt idx="599">
                  <c:v>0.41597222222222202</c:v>
                </c:pt>
                <c:pt idx="600">
                  <c:v>0.41666666666666702</c:v>
                </c:pt>
                <c:pt idx="601">
                  <c:v>0.41736111111111102</c:v>
                </c:pt>
                <c:pt idx="602">
                  <c:v>0.41805555555555601</c:v>
                </c:pt>
                <c:pt idx="603">
                  <c:v>0.41875000000000001</c:v>
                </c:pt>
                <c:pt idx="604">
                  <c:v>0.41944444444444401</c:v>
                </c:pt>
                <c:pt idx="605">
                  <c:v>0.42013888888888901</c:v>
                </c:pt>
                <c:pt idx="606">
                  <c:v>0.420833333333333</c:v>
                </c:pt>
                <c:pt idx="607">
                  <c:v>0.421527777777778</c:v>
                </c:pt>
                <c:pt idx="608">
                  <c:v>0.422222222222222</c:v>
                </c:pt>
                <c:pt idx="609">
                  <c:v>0.422916666666667</c:v>
                </c:pt>
                <c:pt idx="610">
                  <c:v>0.42361111111111099</c:v>
                </c:pt>
                <c:pt idx="611">
                  <c:v>0.42430555555555599</c:v>
                </c:pt>
                <c:pt idx="612">
                  <c:v>0.42499999999999999</c:v>
                </c:pt>
                <c:pt idx="613">
                  <c:v>0.42569444444444399</c:v>
                </c:pt>
                <c:pt idx="614">
                  <c:v>0.42638888888888898</c:v>
                </c:pt>
                <c:pt idx="615">
                  <c:v>0.42708333333333298</c:v>
                </c:pt>
                <c:pt idx="616">
                  <c:v>0.42777777777777798</c:v>
                </c:pt>
                <c:pt idx="617">
                  <c:v>0.42847222222222198</c:v>
                </c:pt>
                <c:pt idx="618">
                  <c:v>0.42916666666666697</c:v>
                </c:pt>
                <c:pt idx="619">
                  <c:v>0.42986111111111103</c:v>
                </c:pt>
                <c:pt idx="620">
                  <c:v>0.43055555555555602</c:v>
                </c:pt>
                <c:pt idx="621">
                  <c:v>0.43125000000000002</c:v>
                </c:pt>
                <c:pt idx="622">
                  <c:v>0.43194444444444402</c:v>
                </c:pt>
                <c:pt idx="623">
                  <c:v>0.43263888888888902</c:v>
                </c:pt>
                <c:pt idx="624">
                  <c:v>0.43333333333333302</c:v>
                </c:pt>
                <c:pt idx="625">
                  <c:v>0.43402777777777801</c:v>
                </c:pt>
                <c:pt idx="626">
                  <c:v>0.43472222222222201</c:v>
                </c:pt>
                <c:pt idx="627">
                  <c:v>0.43541666666666701</c:v>
                </c:pt>
                <c:pt idx="628">
                  <c:v>0.43611111111111101</c:v>
                </c:pt>
                <c:pt idx="629">
                  <c:v>0.436805555555556</c:v>
                </c:pt>
                <c:pt idx="630">
                  <c:v>0.4375</c:v>
                </c:pt>
                <c:pt idx="631">
                  <c:v>0.438194444444444</c:v>
                </c:pt>
                <c:pt idx="632">
                  <c:v>0.43888888888888899</c:v>
                </c:pt>
                <c:pt idx="633">
                  <c:v>0.43958333333333299</c:v>
                </c:pt>
                <c:pt idx="634">
                  <c:v>0.44027777777777799</c:v>
                </c:pt>
                <c:pt idx="635">
                  <c:v>0.44097222222222199</c:v>
                </c:pt>
                <c:pt idx="636">
                  <c:v>0.44166666666666698</c:v>
                </c:pt>
                <c:pt idx="637">
                  <c:v>0.44236111111111098</c:v>
                </c:pt>
                <c:pt idx="638">
                  <c:v>0.44305555555555598</c:v>
                </c:pt>
                <c:pt idx="639">
                  <c:v>0.44374999999999998</c:v>
                </c:pt>
                <c:pt idx="640">
                  <c:v>0.44444444444444398</c:v>
                </c:pt>
                <c:pt idx="641">
                  <c:v>0.44513888888888897</c:v>
                </c:pt>
                <c:pt idx="642">
                  <c:v>0.44583333333333303</c:v>
                </c:pt>
                <c:pt idx="643">
                  <c:v>0.44652777777777802</c:v>
                </c:pt>
                <c:pt idx="644">
                  <c:v>0.44722222222222202</c:v>
                </c:pt>
                <c:pt idx="645">
                  <c:v>0.44791666666666702</c:v>
                </c:pt>
                <c:pt idx="646">
                  <c:v>0.44861111111111102</c:v>
                </c:pt>
                <c:pt idx="647">
                  <c:v>0.44930555555555601</c:v>
                </c:pt>
                <c:pt idx="648">
                  <c:v>0.45</c:v>
                </c:pt>
                <c:pt idx="649">
                  <c:v>0.45069444444444401</c:v>
                </c:pt>
                <c:pt idx="650">
                  <c:v>0.45138888888888901</c:v>
                </c:pt>
                <c:pt idx="651">
                  <c:v>0.452083333333333</c:v>
                </c:pt>
                <c:pt idx="652">
                  <c:v>0.452777777777778</c:v>
                </c:pt>
                <c:pt idx="653">
                  <c:v>0.453472222222222</c:v>
                </c:pt>
                <c:pt idx="654">
                  <c:v>0.454166666666667</c:v>
                </c:pt>
                <c:pt idx="655">
                  <c:v>0.45486111111111099</c:v>
                </c:pt>
                <c:pt idx="656">
                  <c:v>0.45555555555555599</c:v>
                </c:pt>
                <c:pt idx="657">
                  <c:v>0.45624999999999999</c:v>
                </c:pt>
                <c:pt idx="658">
                  <c:v>0.45694444444444399</c:v>
                </c:pt>
                <c:pt idx="659">
                  <c:v>0.45763888888888898</c:v>
                </c:pt>
                <c:pt idx="660">
                  <c:v>0.45833333333333298</c:v>
                </c:pt>
                <c:pt idx="661">
                  <c:v>0.45902777777777798</c:v>
                </c:pt>
                <c:pt idx="662">
                  <c:v>0.45972222222222198</c:v>
                </c:pt>
                <c:pt idx="663">
                  <c:v>0.46041666666666697</c:v>
                </c:pt>
                <c:pt idx="664">
                  <c:v>0.46111111111111103</c:v>
                </c:pt>
                <c:pt idx="665">
                  <c:v>0.46180555555555602</c:v>
                </c:pt>
                <c:pt idx="666">
                  <c:v>0.46250000000000002</c:v>
                </c:pt>
                <c:pt idx="667">
                  <c:v>0.46319444444444402</c:v>
                </c:pt>
                <c:pt idx="668">
                  <c:v>0.46388888888888902</c:v>
                </c:pt>
                <c:pt idx="669">
                  <c:v>0.46458333333333302</c:v>
                </c:pt>
                <c:pt idx="670">
                  <c:v>0.46527777777777801</c:v>
                </c:pt>
                <c:pt idx="671">
                  <c:v>0.46597222222222201</c:v>
                </c:pt>
                <c:pt idx="672">
                  <c:v>0.46666666666666701</c:v>
                </c:pt>
                <c:pt idx="673">
                  <c:v>0.46736111111111101</c:v>
                </c:pt>
                <c:pt idx="674">
                  <c:v>0.468055555555556</c:v>
                </c:pt>
                <c:pt idx="675">
                  <c:v>0.46875</c:v>
                </c:pt>
                <c:pt idx="676">
                  <c:v>0.469444444444444</c:v>
                </c:pt>
                <c:pt idx="677">
                  <c:v>0.47013888888888899</c:v>
                </c:pt>
                <c:pt idx="678">
                  <c:v>0.47083333333333299</c:v>
                </c:pt>
                <c:pt idx="679">
                  <c:v>0.47152777777777799</c:v>
                </c:pt>
                <c:pt idx="680">
                  <c:v>0.47222222222222199</c:v>
                </c:pt>
                <c:pt idx="681">
                  <c:v>0.47291666666666698</c:v>
                </c:pt>
                <c:pt idx="682">
                  <c:v>0.47361111111111098</c:v>
                </c:pt>
                <c:pt idx="683">
                  <c:v>0.47430555555555598</c:v>
                </c:pt>
                <c:pt idx="684">
                  <c:v>0.47499999999999998</c:v>
                </c:pt>
                <c:pt idx="685">
                  <c:v>0.47569444444444398</c:v>
                </c:pt>
                <c:pt idx="686">
                  <c:v>0.47638888888888897</c:v>
                </c:pt>
                <c:pt idx="687">
                  <c:v>0.47708333333333303</c:v>
                </c:pt>
                <c:pt idx="688">
                  <c:v>0.47777777777777802</c:v>
                </c:pt>
                <c:pt idx="689">
                  <c:v>0.47847222222222202</c:v>
                </c:pt>
                <c:pt idx="690">
                  <c:v>0.47916666666666702</c:v>
                </c:pt>
                <c:pt idx="691">
                  <c:v>0.47986111111111102</c:v>
                </c:pt>
                <c:pt idx="692">
                  <c:v>0.48055555555555601</c:v>
                </c:pt>
                <c:pt idx="693">
                  <c:v>0.48125000000000001</c:v>
                </c:pt>
                <c:pt idx="694">
                  <c:v>0.48194444444444401</c:v>
                </c:pt>
                <c:pt idx="695">
                  <c:v>0.48263888888888901</c:v>
                </c:pt>
                <c:pt idx="696">
                  <c:v>0.483333333333333</c:v>
                </c:pt>
                <c:pt idx="697">
                  <c:v>0.484027777777778</c:v>
                </c:pt>
                <c:pt idx="698">
                  <c:v>0.484722222222222</c:v>
                </c:pt>
                <c:pt idx="699">
                  <c:v>0.485416666666667</c:v>
                </c:pt>
                <c:pt idx="700">
                  <c:v>0.48611111111111099</c:v>
                </c:pt>
                <c:pt idx="701">
                  <c:v>0.48680555555555599</c:v>
                </c:pt>
                <c:pt idx="702">
                  <c:v>0.48749999999999999</c:v>
                </c:pt>
                <c:pt idx="703">
                  <c:v>0.48819444444444399</c:v>
                </c:pt>
                <c:pt idx="704">
                  <c:v>0.48888888888888898</c:v>
                </c:pt>
                <c:pt idx="705">
                  <c:v>0.48958333333333298</c:v>
                </c:pt>
                <c:pt idx="706">
                  <c:v>0.49027777777777798</c:v>
                </c:pt>
                <c:pt idx="707">
                  <c:v>0.49097222222222198</c:v>
                </c:pt>
                <c:pt idx="708">
                  <c:v>0.49166666666666697</c:v>
                </c:pt>
                <c:pt idx="709">
                  <c:v>0.49236111111111103</c:v>
                </c:pt>
                <c:pt idx="710">
                  <c:v>0.49305555555555602</c:v>
                </c:pt>
                <c:pt idx="711">
                  <c:v>0.49375000000000002</c:v>
                </c:pt>
                <c:pt idx="712">
                  <c:v>0.49444444444444402</c:v>
                </c:pt>
                <c:pt idx="713">
                  <c:v>0.49513888888888902</c:v>
                </c:pt>
                <c:pt idx="714">
                  <c:v>0.49583333333333302</c:v>
                </c:pt>
                <c:pt idx="715">
                  <c:v>0.49652777777777801</c:v>
                </c:pt>
                <c:pt idx="716">
                  <c:v>0.49722222222222201</c:v>
                </c:pt>
                <c:pt idx="717">
                  <c:v>0.49791666666666701</c:v>
                </c:pt>
                <c:pt idx="718">
                  <c:v>0.49861111111111101</c:v>
                </c:pt>
                <c:pt idx="719">
                  <c:v>0.499305555555556</c:v>
                </c:pt>
                <c:pt idx="720">
                  <c:v>0.5</c:v>
                </c:pt>
                <c:pt idx="721">
                  <c:v>0.500694444444444</c:v>
                </c:pt>
                <c:pt idx="722">
                  <c:v>0.50138888888888899</c:v>
                </c:pt>
                <c:pt idx="723">
                  <c:v>0.50208333333333299</c:v>
                </c:pt>
                <c:pt idx="724">
                  <c:v>0.50277777777777799</c:v>
                </c:pt>
                <c:pt idx="725">
                  <c:v>0.50347222222222199</c:v>
                </c:pt>
                <c:pt idx="726">
                  <c:v>0.50416666666666698</c:v>
                </c:pt>
                <c:pt idx="727">
                  <c:v>0.50486111111111098</c:v>
                </c:pt>
                <c:pt idx="728">
                  <c:v>0.50555555555555598</c:v>
                </c:pt>
                <c:pt idx="729">
                  <c:v>0.50624999999999998</c:v>
                </c:pt>
                <c:pt idx="730">
                  <c:v>0.50694444444444398</c:v>
                </c:pt>
                <c:pt idx="731">
                  <c:v>0.50763888888888897</c:v>
                </c:pt>
                <c:pt idx="732">
                  <c:v>0.50833333333333297</c:v>
                </c:pt>
                <c:pt idx="733">
                  <c:v>0.50902777777777797</c:v>
                </c:pt>
                <c:pt idx="734">
                  <c:v>0.50972222222222197</c:v>
                </c:pt>
                <c:pt idx="735">
                  <c:v>0.51041666666666696</c:v>
                </c:pt>
                <c:pt idx="736">
                  <c:v>0.51111111111111096</c:v>
                </c:pt>
                <c:pt idx="737">
                  <c:v>0.51180555555555596</c:v>
                </c:pt>
                <c:pt idx="738">
                  <c:v>0.51249999999999996</c:v>
                </c:pt>
                <c:pt idx="739">
                  <c:v>0.51319444444444495</c:v>
                </c:pt>
                <c:pt idx="740">
                  <c:v>0.51388888888888895</c:v>
                </c:pt>
                <c:pt idx="741">
                  <c:v>0.51458333333333295</c:v>
                </c:pt>
                <c:pt idx="742">
                  <c:v>0.51527777777777795</c:v>
                </c:pt>
                <c:pt idx="743">
                  <c:v>0.51597222222222205</c:v>
                </c:pt>
                <c:pt idx="744">
                  <c:v>0.51666666666666705</c:v>
                </c:pt>
                <c:pt idx="745">
                  <c:v>0.51736111111111105</c:v>
                </c:pt>
                <c:pt idx="746">
                  <c:v>0.51805555555555605</c:v>
                </c:pt>
                <c:pt idx="747">
                  <c:v>0.51875000000000004</c:v>
                </c:pt>
                <c:pt idx="748">
                  <c:v>0.51944444444444404</c:v>
                </c:pt>
                <c:pt idx="749">
                  <c:v>0.52013888888888904</c:v>
                </c:pt>
                <c:pt idx="750">
                  <c:v>0.52083333333333304</c:v>
                </c:pt>
                <c:pt idx="751">
                  <c:v>0.52152777777777803</c:v>
                </c:pt>
                <c:pt idx="752">
                  <c:v>0.52222222222222203</c:v>
                </c:pt>
                <c:pt idx="753">
                  <c:v>0.52291666666666703</c:v>
                </c:pt>
                <c:pt idx="754">
                  <c:v>0.52361111111111103</c:v>
                </c:pt>
                <c:pt idx="755">
                  <c:v>0.52430555555555602</c:v>
                </c:pt>
                <c:pt idx="756">
                  <c:v>0.52500000000000002</c:v>
                </c:pt>
                <c:pt idx="757">
                  <c:v>0.52569444444444402</c:v>
                </c:pt>
                <c:pt idx="758">
                  <c:v>0.52638888888888902</c:v>
                </c:pt>
                <c:pt idx="759">
                  <c:v>0.52708333333333302</c:v>
                </c:pt>
                <c:pt idx="760">
                  <c:v>0.52777777777777801</c:v>
                </c:pt>
                <c:pt idx="761">
                  <c:v>0.52847222222222201</c:v>
                </c:pt>
                <c:pt idx="762">
                  <c:v>0.52916666666666701</c:v>
                </c:pt>
                <c:pt idx="763">
                  <c:v>0.52986111111111101</c:v>
                </c:pt>
                <c:pt idx="764">
                  <c:v>0.530555555555556</c:v>
                </c:pt>
                <c:pt idx="765">
                  <c:v>0.53125</c:v>
                </c:pt>
                <c:pt idx="766">
                  <c:v>0.531944444444444</c:v>
                </c:pt>
                <c:pt idx="767">
                  <c:v>0.53263888888888899</c:v>
                </c:pt>
                <c:pt idx="768">
                  <c:v>0.53333333333333299</c:v>
                </c:pt>
                <c:pt idx="769">
                  <c:v>0.53402777777777799</c:v>
                </c:pt>
                <c:pt idx="770">
                  <c:v>0.53472222222222199</c:v>
                </c:pt>
                <c:pt idx="771">
                  <c:v>0.53541666666666698</c:v>
                </c:pt>
                <c:pt idx="772">
                  <c:v>0.53611111111111098</c:v>
                </c:pt>
                <c:pt idx="773">
                  <c:v>0.53680555555555598</c:v>
                </c:pt>
                <c:pt idx="774">
                  <c:v>0.53749999999999998</c:v>
                </c:pt>
                <c:pt idx="775">
                  <c:v>0.53819444444444398</c:v>
                </c:pt>
                <c:pt idx="776">
                  <c:v>0.53888888888888897</c:v>
                </c:pt>
                <c:pt idx="777">
                  <c:v>0.53958333333333297</c:v>
                </c:pt>
                <c:pt idx="778">
                  <c:v>0.54027777777777797</c:v>
                </c:pt>
                <c:pt idx="779">
                  <c:v>0.54097222222222197</c:v>
                </c:pt>
                <c:pt idx="780">
                  <c:v>0.54166666666666696</c:v>
                </c:pt>
                <c:pt idx="781">
                  <c:v>0.54236111111111096</c:v>
                </c:pt>
                <c:pt idx="782">
                  <c:v>0.54305555555555596</c:v>
                </c:pt>
                <c:pt idx="783">
                  <c:v>0.54374999999999996</c:v>
                </c:pt>
                <c:pt idx="784">
                  <c:v>0.54444444444444495</c:v>
                </c:pt>
                <c:pt idx="785">
                  <c:v>0.54513888888888895</c:v>
                </c:pt>
                <c:pt idx="786">
                  <c:v>0.54583333333333295</c:v>
                </c:pt>
                <c:pt idx="787">
                  <c:v>0.54652777777777795</c:v>
                </c:pt>
                <c:pt idx="788">
                  <c:v>0.54722222222222205</c:v>
                </c:pt>
                <c:pt idx="789">
                  <c:v>0.54791666666666705</c:v>
                </c:pt>
                <c:pt idx="790">
                  <c:v>0.54861111111111105</c:v>
                </c:pt>
                <c:pt idx="791">
                  <c:v>0.54930555555555605</c:v>
                </c:pt>
                <c:pt idx="792">
                  <c:v>0.55000000000000004</c:v>
                </c:pt>
                <c:pt idx="793">
                  <c:v>0.55069444444444404</c:v>
                </c:pt>
                <c:pt idx="794">
                  <c:v>0.55138888888888904</c:v>
                </c:pt>
                <c:pt idx="795">
                  <c:v>0.55208333333333304</c:v>
                </c:pt>
                <c:pt idx="796">
                  <c:v>0.55277777777777803</c:v>
                </c:pt>
                <c:pt idx="797">
                  <c:v>0.55347222222222203</c:v>
                </c:pt>
                <c:pt idx="798">
                  <c:v>0.55416666666666703</c:v>
                </c:pt>
                <c:pt idx="799">
                  <c:v>0.55486111111111103</c:v>
                </c:pt>
                <c:pt idx="800">
                  <c:v>0.55555555555555602</c:v>
                </c:pt>
                <c:pt idx="801">
                  <c:v>0.55625000000000002</c:v>
                </c:pt>
                <c:pt idx="802">
                  <c:v>0.55694444444444402</c:v>
                </c:pt>
                <c:pt idx="803">
                  <c:v>0.55763888888888902</c:v>
                </c:pt>
                <c:pt idx="804">
                  <c:v>0.55833333333333302</c:v>
                </c:pt>
                <c:pt idx="805">
                  <c:v>0.55902777777777801</c:v>
                </c:pt>
                <c:pt idx="806">
                  <c:v>0.55972222222222201</c:v>
                </c:pt>
                <c:pt idx="807">
                  <c:v>0.56041666666666701</c:v>
                </c:pt>
                <c:pt idx="808">
                  <c:v>0.56111111111111101</c:v>
                </c:pt>
                <c:pt idx="809">
                  <c:v>0.561805555555556</c:v>
                </c:pt>
                <c:pt idx="810">
                  <c:v>0.5625</c:v>
                </c:pt>
                <c:pt idx="811">
                  <c:v>0.563194444444444</c:v>
                </c:pt>
                <c:pt idx="812">
                  <c:v>0.56388888888888899</c:v>
                </c:pt>
                <c:pt idx="813">
                  <c:v>0.56458333333333299</c:v>
                </c:pt>
                <c:pt idx="814">
                  <c:v>0.56527777777777799</c:v>
                </c:pt>
                <c:pt idx="815">
                  <c:v>0.56597222222222199</c:v>
                </c:pt>
                <c:pt idx="816">
                  <c:v>0.56666666666666698</c:v>
                </c:pt>
                <c:pt idx="817">
                  <c:v>0.56736111111111098</c:v>
                </c:pt>
                <c:pt idx="818">
                  <c:v>0.56805555555555598</c:v>
                </c:pt>
                <c:pt idx="819">
                  <c:v>0.56874999999999998</c:v>
                </c:pt>
                <c:pt idx="820">
                  <c:v>0.56944444444444398</c:v>
                </c:pt>
                <c:pt idx="821">
                  <c:v>0.57013888888888897</c:v>
                </c:pt>
                <c:pt idx="822">
                  <c:v>0.57083333333333297</c:v>
                </c:pt>
                <c:pt idx="823">
                  <c:v>0.57152777777777797</c:v>
                </c:pt>
                <c:pt idx="824">
                  <c:v>0.57222222222222197</c:v>
                </c:pt>
                <c:pt idx="825">
                  <c:v>0.57291666666666696</c:v>
                </c:pt>
                <c:pt idx="826">
                  <c:v>0.57361111111111096</c:v>
                </c:pt>
                <c:pt idx="827">
                  <c:v>0.57430555555555596</c:v>
                </c:pt>
                <c:pt idx="828">
                  <c:v>0.57499999999999996</c:v>
                </c:pt>
                <c:pt idx="829">
                  <c:v>0.57569444444444495</c:v>
                </c:pt>
                <c:pt idx="830">
                  <c:v>0.57638888888888895</c:v>
                </c:pt>
                <c:pt idx="831">
                  <c:v>0.57708333333333295</c:v>
                </c:pt>
                <c:pt idx="832">
                  <c:v>0.57777777777777795</c:v>
                </c:pt>
                <c:pt idx="833">
                  <c:v>0.57847222222222205</c:v>
                </c:pt>
                <c:pt idx="834">
                  <c:v>0.57916666666666705</c:v>
                </c:pt>
                <c:pt idx="835">
                  <c:v>0.57986111111111105</c:v>
                </c:pt>
                <c:pt idx="836">
                  <c:v>0.58055555555555605</c:v>
                </c:pt>
                <c:pt idx="837">
                  <c:v>0.58125000000000004</c:v>
                </c:pt>
                <c:pt idx="838">
                  <c:v>0.58194444444444404</c:v>
                </c:pt>
                <c:pt idx="839">
                  <c:v>0.58263888888888904</c:v>
                </c:pt>
                <c:pt idx="840">
                  <c:v>0.58333333333333304</c:v>
                </c:pt>
                <c:pt idx="841">
                  <c:v>0.58402777777777803</c:v>
                </c:pt>
                <c:pt idx="842">
                  <c:v>0.58472222222222203</c:v>
                </c:pt>
                <c:pt idx="843">
                  <c:v>0.58541666666666703</c:v>
                </c:pt>
                <c:pt idx="844">
                  <c:v>0.58611111111111103</c:v>
                </c:pt>
                <c:pt idx="845">
                  <c:v>0.58680555555555602</c:v>
                </c:pt>
                <c:pt idx="846">
                  <c:v>0.58750000000000002</c:v>
                </c:pt>
                <c:pt idx="847">
                  <c:v>0.58819444444444402</c:v>
                </c:pt>
                <c:pt idx="848">
                  <c:v>0.58888888888888902</c:v>
                </c:pt>
                <c:pt idx="849">
                  <c:v>0.58958333333333302</c:v>
                </c:pt>
                <c:pt idx="850">
                  <c:v>0.59027777777777801</c:v>
                </c:pt>
                <c:pt idx="851">
                  <c:v>0.59097222222222201</c:v>
                </c:pt>
                <c:pt idx="852">
                  <c:v>0.59166666666666701</c:v>
                </c:pt>
                <c:pt idx="853">
                  <c:v>0.59236111111111101</c:v>
                </c:pt>
                <c:pt idx="854">
                  <c:v>0.593055555555556</c:v>
                </c:pt>
                <c:pt idx="855">
                  <c:v>0.59375</c:v>
                </c:pt>
                <c:pt idx="856">
                  <c:v>0.594444444444444</c:v>
                </c:pt>
                <c:pt idx="857">
                  <c:v>0.59513888888888899</c:v>
                </c:pt>
                <c:pt idx="858">
                  <c:v>0.59583333333333299</c:v>
                </c:pt>
                <c:pt idx="859">
                  <c:v>0.59652777777777799</c:v>
                </c:pt>
                <c:pt idx="860">
                  <c:v>0.59722222222222199</c:v>
                </c:pt>
                <c:pt idx="861">
                  <c:v>0.59791666666666698</c:v>
                </c:pt>
                <c:pt idx="862">
                  <c:v>0.59861111111111098</c:v>
                </c:pt>
                <c:pt idx="863">
                  <c:v>0.59930555555555598</c:v>
                </c:pt>
                <c:pt idx="864">
                  <c:v>0.6</c:v>
                </c:pt>
                <c:pt idx="865">
                  <c:v>0.60069444444444398</c:v>
                </c:pt>
                <c:pt idx="866">
                  <c:v>0.60138888888888897</c:v>
                </c:pt>
                <c:pt idx="867">
                  <c:v>0.60208333333333297</c:v>
                </c:pt>
                <c:pt idx="868">
                  <c:v>0.60277777777777797</c:v>
                </c:pt>
                <c:pt idx="869">
                  <c:v>0.60347222222222197</c:v>
                </c:pt>
                <c:pt idx="870">
                  <c:v>0.60416666666666696</c:v>
                </c:pt>
                <c:pt idx="871">
                  <c:v>0.60486111111111096</c:v>
                </c:pt>
                <c:pt idx="872">
                  <c:v>0.60555555555555596</c:v>
                </c:pt>
                <c:pt idx="873">
                  <c:v>0.60624999999999996</c:v>
                </c:pt>
                <c:pt idx="874">
                  <c:v>0.60694444444444495</c:v>
                </c:pt>
                <c:pt idx="875">
                  <c:v>0.60763888888888895</c:v>
                </c:pt>
                <c:pt idx="876">
                  <c:v>0.60833333333333295</c:v>
                </c:pt>
                <c:pt idx="877">
                  <c:v>0.60902777777777795</c:v>
                </c:pt>
                <c:pt idx="878">
                  <c:v>0.60972222222222205</c:v>
                </c:pt>
                <c:pt idx="879">
                  <c:v>0.61041666666666705</c:v>
                </c:pt>
                <c:pt idx="880">
                  <c:v>0.61111111111111105</c:v>
                </c:pt>
                <c:pt idx="881">
                  <c:v>0.61180555555555605</c:v>
                </c:pt>
                <c:pt idx="882">
                  <c:v>0.61250000000000004</c:v>
                </c:pt>
                <c:pt idx="883">
                  <c:v>0.61319444444444404</c:v>
                </c:pt>
                <c:pt idx="884">
                  <c:v>0.61388888888888904</c:v>
                </c:pt>
                <c:pt idx="885">
                  <c:v>0.61458333333333304</c:v>
                </c:pt>
                <c:pt idx="886">
                  <c:v>0.61527777777777803</c:v>
                </c:pt>
                <c:pt idx="887">
                  <c:v>0.61597222222222203</c:v>
                </c:pt>
                <c:pt idx="888">
                  <c:v>0.61666666666666703</c:v>
                </c:pt>
                <c:pt idx="889">
                  <c:v>0.61736111111111103</c:v>
                </c:pt>
                <c:pt idx="890">
                  <c:v>0.61805555555555602</c:v>
                </c:pt>
                <c:pt idx="891">
                  <c:v>0.61875000000000002</c:v>
                </c:pt>
                <c:pt idx="892">
                  <c:v>0.61944444444444402</c:v>
                </c:pt>
                <c:pt idx="893">
                  <c:v>0.62013888888888902</c:v>
                </c:pt>
                <c:pt idx="894">
                  <c:v>0.62083333333333302</c:v>
                </c:pt>
                <c:pt idx="895">
                  <c:v>0.62152777777777801</c:v>
                </c:pt>
                <c:pt idx="896">
                  <c:v>0.62222222222222201</c:v>
                </c:pt>
                <c:pt idx="897">
                  <c:v>0.62291666666666701</c:v>
                </c:pt>
                <c:pt idx="898">
                  <c:v>0.62361111111111101</c:v>
                </c:pt>
                <c:pt idx="899">
                  <c:v>0.624305555555556</c:v>
                </c:pt>
                <c:pt idx="900">
                  <c:v>0.625</c:v>
                </c:pt>
                <c:pt idx="901">
                  <c:v>0.625694444444444</c:v>
                </c:pt>
                <c:pt idx="902">
                  <c:v>0.62638888888888899</c:v>
                </c:pt>
                <c:pt idx="903">
                  <c:v>0.62708333333333299</c:v>
                </c:pt>
                <c:pt idx="904">
                  <c:v>0.62777777777777799</c:v>
                </c:pt>
                <c:pt idx="905">
                  <c:v>0.62847222222222199</c:v>
                </c:pt>
                <c:pt idx="906">
                  <c:v>0.62916666666666698</c:v>
                </c:pt>
                <c:pt idx="907">
                  <c:v>0.62986111111111098</c:v>
                </c:pt>
                <c:pt idx="908">
                  <c:v>0.63055555555555598</c:v>
                </c:pt>
                <c:pt idx="909">
                  <c:v>0.63124999999999998</c:v>
                </c:pt>
                <c:pt idx="910">
                  <c:v>0.63194444444444398</c:v>
                </c:pt>
                <c:pt idx="911">
                  <c:v>0.63263888888888897</c:v>
                </c:pt>
                <c:pt idx="912">
                  <c:v>0.63333333333333297</c:v>
                </c:pt>
                <c:pt idx="913">
                  <c:v>0.63402777777777797</c:v>
                </c:pt>
                <c:pt idx="914">
                  <c:v>0.63472222222222197</c:v>
                </c:pt>
                <c:pt idx="915">
                  <c:v>0.63541666666666696</c:v>
                </c:pt>
                <c:pt idx="916">
                  <c:v>0.63611111111111096</c:v>
                </c:pt>
                <c:pt idx="917">
                  <c:v>0.63680555555555596</c:v>
                </c:pt>
                <c:pt idx="918">
                  <c:v>0.63749999999999996</c:v>
                </c:pt>
                <c:pt idx="919">
                  <c:v>0.63819444444444495</c:v>
                </c:pt>
                <c:pt idx="920">
                  <c:v>0.63888888888888895</c:v>
                </c:pt>
                <c:pt idx="921">
                  <c:v>0.63958333333333295</c:v>
                </c:pt>
                <c:pt idx="922">
                  <c:v>0.64027777777777795</c:v>
                </c:pt>
                <c:pt idx="923">
                  <c:v>0.64097222222222205</c:v>
                </c:pt>
                <c:pt idx="924">
                  <c:v>0.64166666666666705</c:v>
                </c:pt>
                <c:pt idx="925">
                  <c:v>0.64236111111111105</c:v>
                </c:pt>
                <c:pt idx="926">
                  <c:v>0.64305555555555605</c:v>
                </c:pt>
                <c:pt idx="927">
                  <c:v>0.64375000000000004</c:v>
                </c:pt>
                <c:pt idx="928">
                  <c:v>0.64444444444444404</c:v>
                </c:pt>
                <c:pt idx="929">
                  <c:v>0.64513888888888904</c:v>
                </c:pt>
                <c:pt idx="930">
                  <c:v>0.64583333333333304</c:v>
                </c:pt>
                <c:pt idx="931">
                  <c:v>0.64652777777777803</c:v>
                </c:pt>
                <c:pt idx="932">
                  <c:v>0.64722222222222203</c:v>
                </c:pt>
                <c:pt idx="933">
                  <c:v>0.64791666666666703</c:v>
                </c:pt>
                <c:pt idx="934">
                  <c:v>0.64861111111111103</c:v>
                </c:pt>
                <c:pt idx="935">
                  <c:v>0.64930555555555602</c:v>
                </c:pt>
                <c:pt idx="936">
                  <c:v>0.65</c:v>
                </c:pt>
                <c:pt idx="937">
                  <c:v>0.65069444444444402</c:v>
                </c:pt>
                <c:pt idx="938">
                  <c:v>0.65138888888888902</c:v>
                </c:pt>
                <c:pt idx="939">
                  <c:v>0.65208333333333302</c:v>
                </c:pt>
                <c:pt idx="940">
                  <c:v>0.65277777777777801</c:v>
                </c:pt>
                <c:pt idx="941">
                  <c:v>0.65347222222222201</c:v>
                </c:pt>
                <c:pt idx="942">
                  <c:v>0.65416666666666701</c:v>
                </c:pt>
                <c:pt idx="943">
                  <c:v>0.65486111111111101</c:v>
                </c:pt>
                <c:pt idx="944">
                  <c:v>0.655555555555556</c:v>
                </c:pt>
                <c:pt idx="945">
                  <c:v>0.65625</c:v>
                </c:pt>
                <c:pt idx="946">
                  <c:v>0.656944444444444</c:v>
                </c:pt>
                <c:pt idx="947">
                  <c:v>0.65763888888888899</c:v>
                </c:pt>
                <c:pt idx="948">
                  <c:v>0.65833333333333299</c:v>
                </c:pt>
                <c:pt idx="949">
                  <c:v>0.65902777777777799</c:v>
                </c:pt>
                <c:pt idx="950">
                  <c:v>0.65972222222222199</c:v>
                </c:pt>
                <c:pt idx="951">
                  <c:v>0.66041666666666698</c:v>
                </c:pt>
                <c:pt idx="952">
                  <c:v>0.66111111111111098</c:v>
                </c:pt>
                <c:pt idx="953">
                  <c:v>0.66180555555555598</c:v>
                </c:pt>
                <c:pt idx="954">
                  <c:v>0.66249999999999998</c:v>
                </c:pt>
                <c:pt idx="955">
                  <c:v>0.66319444444444398</c:v>
                </c:pt>
                <c:pt idx="956">
                  <c:v>0.66388888888888897</c:v>
                </c:pt>
                <c:pt idx="957">
                  <c:v>0.66458333333333297</c:v>
                </c:pt>
                <c:pt idx="958">
                  <c:v>0.66527777777777797</c:v>
                </c:pt>
                <c:pt idx="959">
                  <c:v>0.66597222222222197</c:v>
                </c:pt>
                <c:pt idx="960">
                  <c:v>0.66666666666666696</c:v>
                </c:pt>
                <c:pt idx="961">
                  <c:v>0.66736111111111096</c:v>
                </c:pt>
                <c:pt idx="962">
                  <c:v>0.66805555555555596</c:v>
                </c:pt>
                <c:pt idx="963">
                  <c:v>0.66874999999999996</c:v>
                </c:pt>
                <c:pt idx="964">
                  <c:v>0.66944444444444495</c:v>
                </c:pt>
                <c:pt idx="965">
                  <c:v>0.67013888888888895</c:v>
                </c:pt>
                <c:pt idx="966">
                  <c:v>0.67083333333333295</c:v>
                </c:pt>
                <c:pt idx="967">
                  <c:v>0.67152777777777795</c:v>
                </c:pt>
                <c:pt idx="968">
                  <c:v>0.67222222222222205</c:v>
                </c:pt>
                <c:pt idx="969">
                  <c:v>0.67291666666666705</c:v>
                </c:pt>
                <c:pt idx="970">
                  <c:v>0.67361111111111105</c:v>
                </c:pt>
                <c:pt idx="971">
                  <c:v>0.67430555555555605</c:v>
                </c:pt>
                <c:pt idx="972">
                  <c:v>0.67500000000000004</c:v>
                </c:pt>
                <c:pt idx="973">
                  <c:v>0.67569444444444404</c:v>
                </c:pt>
                <c:pt idx="974">
                  <c:v>0.67638888888888904</c:v>
                </c:pt>
                <c:pt idx="975">
                  <c:v>0.67708333333333304</c:v>
                </c:pt>
                <c:pt idx="976">
                  <c:v>0.67777777777777803</c:v>
                </c:pt>
                <c:pt idx="977">
                  <c:v>0.67847222222222203</c:v>
                </c:pt>
                <c:pt idx="978">
                  <c:v>0.67916666666666703</c:v>
                </c:pt>
                <c:pt idx="979">
                  <c:v>0.67986111111111103</c:v>
                </c:pt>
                <c:pt idx="980">
                  <c:v>0.68055555555555602</c:v>
                </c:pt>
                <c:pt idx="981">
                  <c:v>0.68125000000000002</c:v>
                </c:pt>
                <c:pt idx="982">
                  <c:v>0.68194444444444402</c:v>
                </c:pt>
                <c:pt idx="983">
                  <c:v>0.68263888888888902</c:v>
                </c:pt>
                <c:pt idx="984">
                  <c:v>0.68333333333333302</c:v>
                </c:pt>
                <c:pt idx="985">
                  <c:v>0.68402777777777801</c:v>
                </c:pt>
                <c:pt idx="986">
                  <c:v>0.68472222222222201</c:v>
                </c:pt>
                <c:pt idx="987">
                  <c:v>0.68541666666666701</c:v>
                </c:pt>
                <c:pt idx="988">
                  <c:v>0.68611111111111101</c:v>
                </c:pt>
                <c:pt idx="989">
                  <c:v>0.686805555555556</c:v>
                </c:pt>
                <c:pt idx="990">
                  <c:v>0.6875</c:v>
                </c:pt>
                <c:pt idx="991">
                  <c:v>0.688194444444444</c:v>
                </c:pt>
                <c:pt idx="992">
                  <c:v>0.68888888888888899</c:v>
                </c:pt>
                <c:pt idx="993">
                  <c:v>0.68958333333333299</c:v>
                </c:pt>
                <c:pt idx="994">
                  <c:v>0.69027777777777799</c:v>
                </c:pt>
                <c:pt idx="995">
                  <c:v>0.69097222222222199</c:v>
                </c:pt>
                <c:pt idx="996">
                  <c:v>0.69166666666666698</c:v>
                </c:pt>
                <c:pt idx="997">
                  <c:v>0.69236111111111098</c:v>
                </c:pt>
                <c:pt idx="998">
                  <c:v>0.69305555555555598</c:v>
                </c:pt>
                <c:pt idx="999">
                  <c:v>0.69374999999999998</c:v>
                </c:pt>
                <c:pt idx="1000">
                  <c:v>0.69444444444444398</c:v>
                </c:pt>
                <c:pt idx="1001">
                  <c:v>0.69513888888888897</c:v>
                </c:pt>
                <c:pt idx="1002">
                  <c:v>0.69583333333333297</c:v>
                </c:pt>
                <c:pt idx="1003">
                  <c:v>0.69652777777777797</c:v>
                </c:pt>
                <c:pt idx="1004">
                  <c:v>0.69722222222222197</c:v>
                </c:pt>
                <c:pt idx="1005">
                  <c:v>0.69791666666666696</c:v>
                </c:pt>
                <c:pt idx="1006">
                  <c:v>0.69861111111111096</c:v>
                </c:pt>
                <c:pt idx="1007">
                  <c:v>0.69930555555555596</c:v>
                </c:pt>
                <c:pt idx="1008">
                  <c:v>0.7</c:v>
                </c:pt>
                <c:pt idx="1009">
                  <c:v>0.70069444444444495</c:v>
                </c:pt>
                <c:pt idx="1010">
                  <c:v>0.70138888888888895</c:v>
                </c:pt>
                <c:pt idx="1011">
                  <c:v>0.70208333333333295</c:v>
                </c:pt>
                <c:pt idx="1012">
                  <c:v>0.70277777777777795</c:v>
                </c:pt>
                <c:pt idx="1013">
                  <c:v>0.70347222222222205</c:v>
                </c:pt>
                <c:pt idx="1014">
                  <c:v>0.70416666666666705</c:v>
                </c:pt>
                <c:pt idx="1015">
                  <c:v>0.70486111111111105</c:v>
                </c:pt>
                <c:pt idx="1016">
                  <c:v>0.70555555555555605</c:v>
                </c:pt>
                <c:pt idx="1017">
                  <c:v>0.70625000000000004</c:v>
                </c:pt>
                <c:pt idx="1018">
                  <c:v>0.70694444444444404</c:v>
                </c:pt>
                <c:pt idx="1019">
                  <c:v>0.70763888888888904</c:v>
                </c:pt>
                <c:pt idx="1020">
                  <c:v>0.70833333333333304</c:v>
                </c:pt>
                <c:pt idx="1021">
                  <c:v>0.70902777777777803</c:v>
                </c:pt>
                <c:pt idx="1022">
                  <c:v>0.70972222222222203</c:v>
                </c:pt>
                <c:pt idx="1023">
                  <c:v>0.71041666666666703</c:v>
                </c:pt>
                <c:pt idx="1024">
                  <c:v>0.71111111111111103</c:v>
                </c:pt>
                <c:pt idx="1025">
                  <c:v>0.71180555555555602</c:v>
                </c:pt>
                <c:pt idx="1026">
                  <c:v>0.71250000000000002</c:v>
                </c:pt>
                <c:pt idx="1027">
                  <c:v>0.71319444444444402</c:v>
                </c:pt>
                <c:pt idx="1028">
                  <c:v>0.71388888888888902</c:v>
                </c:pt>
                <c:pt idx="1029">
                  <c:v>0.71458333333333302</c:v>
                </c:pt>
                <c:pt idx="1030">
                  <c:v>0.71527777777777801</c:v>
                </c:pt>
                <c:pt idx="1031">
                  <c:v>0.71597222222222201</c:v>
                </c:pt>
                <c:pt idx="1032">
                  <c:v>0.71666666666666701</c:v>
                </c:pt>
                <c:pt idx="1033">
                  <c:v>0.71736111111111101</c:v>
                </c:pt>
                <c:pt idx="1034">
                  <c:v>0.718055555555556</c:v>
                </c:pt>
                <c:pt idx="1035">
                  <c:v>0.71875</c:v>
                </c:pt>
                <c:pt idx="1036">
                  <c:v>0.719444444444444</c:v>
                </c:pt>
                <c:pt idx="1037">
                  <c:v>0.72013888888888899</c:v>
                </c:pt>
                <c:pt idx="1038">
                  <c:v>0.72083333333333299</c:v>
                </c:pt>
                <c:pt idx="1039">
                  <c:v>0.72152777777777799</c:v>
                </c:pt>
                <c:pt idx="1040">
                  <c:v>0.72222222222222199</c:v>
                </c:pt>
                <c:pt idx="1041">
                  <c:v>0.72291666666666698</c:v>
                </c:pt>
                <c:pt idx="1042">
                  <c:v>0.72361111111111098</c:v>
                </c:pt>
                <c:pt idx="1043">
                  <c:v>0.72430555555555598</c:v>
                </c:pt>
                <c:pt idx="1044">
                  <c:v>0.72499999999999998</c:v>
                </c:pt>
                <c:pt idx="1045">
                  <c:v>0.72569444444444398</c:v>
                </c:pt>
                <c:pt idx="1046">
                  <c:v>0.72638888888888897</c:v>
                </c:pt>
                <c:pt idx="1047">
                  <c:v>0.72708333333333297</c:v>
                </c:pt>
                <c:pt idx="1048">
                  <c:v>0.72777777777777797</c:v>
                </c:pt>
                <c:pt idx="1049">
                  <c:v>0.72847222222222197</c:v>
                </c:pt>
                <c:pt idx="1050">
                  <c:v>0.72916666666666696</c:v>
                </c:pt>
                <c:pt idx="1051">
                  <c:v>0.72986111111111096</c:v>
                </c:pt>
                <c:pt idx="1052">
                  <c:v>0.73055555555555596</c:v>
                </c:pt>
                <c:pt idx="1053">
                  <c:v>0.73124999999999996</c:v>
                </c:pt>
                <c:pt idx="1054">
                  <c:v>0.73194444444444495</c:v>
                </c:pt>
                <c:pt idx="1055">
                  <c:v>0.73263888888888895</c:v>
                </c:pt>
                <c:pt idx="1056">
                  <c:v>0.73333333333333295</c:v>
                </c:pt>
                <c:pt idx="1057">
                  <c:v>0.73402777777777795</c:v>
                </c:pt>
                <c:pt idx="1058">
                  <c:v>0.73472222222222205</c:v>
                </c:pt>
                <c:pt idx="1059">
                  <c:v>0.73541666666666705</c:v>
                </c:pt>
                <c:pt idx="1060">
                  <c:v>0.73611111111111105</c:v>
                </c:pt>
                <c:pt idx="1061">
                  <c:v>0.73680555555555605</c:v>
                </c:pt>
                <c:pt idx="1062">
                  <c:v>0.73750000000000004</c:v>
                </c:pt>
                <c:pt idx="1063">
                  <c:v>0.73819444444444404</c:v>
                </c:pt>
                <c:pt idx="1064">
                  <c:v>0.73888888888888904</c:v>
                </c:pt>
                <c:pt idx="1065">
                  <c:v>0.73958333333333304</c:v>
                </c:pt>
                <c:pt idx="1066">
                  <c:v>0.74027777777777803</c:v>
                </c:pt>
                <c:pt idx="1067">
                  <c:v>0.74097222222222203</c:v>
                </c:pt>
                <c:pt idx="1068">
                  <c:v>0.74166666666666703</c:v>
                </c:pt>
                <c:pt idx="1069">
                  <c:v>0.74236111111111103</c:v>
                </c:pt>
                <c:pt idx="1070">
                  <c:v>0.74305555555555602</c:v>
                </c:pt>
                <c:pt idx="1071">
                  <c:v>0.74375000000000002</c:v>
                </c:pt>
                <c:pt idx="1072">
                  <c:v>0.74444444444444402</c:v>
                </c:pt>
                <c:pt idx="1073">
                  <c:v>0.74513888888888902</c:v>
                </c:pt>
                <c:pt idx="1074">
                  <c:v>0.74583333333333302</c:v>
                </c:pt>
                <c:pt idx="1075">
                  <c:v>0.74652777777777801</c:v>
                </c:pt>
                <c:pt idx="1076">
                  <c:v>0.74722222222222201</c:v>
                </c:pt>
                <c:pt idx="1077">
                  <c:v>0.74791666666666701</c:v>
                </c:pt>
                <c:pt idx="1078">
                  <c:v>0.74861111111111101</c:v>
                </c:pt>
                <c:pt idx="1079">
                  <c:v>0.749305555555556</c:v>
                </c:pt>
                <c:pt idx="1080">
                  <c:v>0.75</c:v>
                </c:pt>
                <c:pt idx="1081">
                  <c:v>0.750694444444444</c:v>
                </c:pt>
                <c:pt idx="1082">
                  <c:v>0.75138888888888899</c:v>
                </c:pt>
                <c:pt idx="1083">
                  <c:v>0.75208333333333299</c:v>
                </c:pt>
                <c:pt idx="1084">
                  <c:v>0.75277777777777799</c:v>
                </c:pt>
                <c:pt idx="1085">
                  <c:v>0.75347222222222199</c:v>
                </c:pt>
                <c:pt idx="1086">
                  <c:v>0.75416666666666698</c:v>
                </c:pt>
                <c:pt idx="1087">
                  <c:v>0.75486111111111098</c:v>
                </c:pt>
                <c:pt idx="1088">
                  <c:v>0.75555555555555598</c:v>
                </c:pt>
                <c:pt idx="1089">
                  <c:v>0.75624999999999998</c:v>
                </c:pt>
                <c:pt idx="1090">
                  <c:v>0.75694444444444398</c:v>
                </c:pt>
                <c:pt idx="1091">
                  <c:v>0.75763888888888897</c:v>
                </c:pt>
                <c:pt idx="1092">
                  <c:v>0.75833333333333297</c:v>
                </c:pt>
                <c:pt idx="1093">
                  <c:v>0.75902777777777797</c:v>
                </c:pt>
                <c:pt idx="1094">
                  <c:v>0.75972222222222197</c:v>
                </c:pt>
                <c:pt idx="1095">
                  <c:v>0.76041666666666696</c:v>
                </c:pt>
                <c:pt idx="1096">
                  <c:v>0.76111111111111096</c:v>
                </c:pt>
                <c:pt idx="1097">
                  <c:v>0.76180555555555596</c:v>
                </c:pt>
                <c:pt idx="1098">
                  <c:v>0.76249999999999996</c:v>
                </c:pt>
                <c:pt idx="1099">
                  <c:v>0.76319444444444495</c:v>
                </c:pt>
                <c:pt idx="1100">
                  <c:v>0.76388888888888895</c:v>
                </c:pt>
                <c:pt idx="1101">
                  <c:v>0.76458333333333295</c:v>
                </c:pt>
                <c:pt idx="1102">
                  <c:v>0.76527777777777795</c:v>
                </c:pt>
                <c:pt idx="1103">
                  <c:v>0.76597222222222205</c:v>
                </c:pt>
                <c:pt idx="1104">
                  <c:v>0.76666666666666705</c:v>
                </c:pt>
                <c:pt idx="1105">
                  <c:v>0.76736111111111105</c:v>
                </c:pt>
                <c:pt idx="1106">
                  <c:v>0.76805555555555605</c:v>
                </c:pt>
                <c:pt idx="1107">
                  <c:v>0.76875000000000004</c:v>
                </c:pt>
                <c:pt idx="1108">
                  <c:v>0.76944444444444404</c:v>
                </c:pt>
                <c:pt idx="1109">
                  <c:v>0.77013888888888904</c:v>
                </c:pt>
                <c:pt idx="1110">
                  <c:v>0.77083333333333304</c:v>
                </c:pt>
                <c:pt idx="1111">
                  <c:v>0.77152777777777803</c:v>
                </c:pt>
                <c:pt idx="1112">
                  <c:v>0.77222222222222203</c:v>
                </c:pt>
                <c:pt idx="1113">
                  <c:v>0.77291666666666703</c:v>
                </c:pt>
                <c:pt idx="1114">
                  <c:v>0.77361111111111103</c:v>
                </c:pt>
                <c:pt idx="1115">
                  <c:v>0.77430555555555602</c:v>
                </c:pt>
                <c:pt idx="1116">
                  <c:v>0.77500000000000002</c:v>
                </c:pt>
                <c:pt idx="1117">
                  <c:v>0.77569444444444402</c:v>
                </c:pt>
                <c:pt idx="1118">
                  <c:v>0.77638888888888902</c:v>
                </c:pt>
                <c:pt idx="1119">
                  <c:v>0.77708333333333302</c:v>
                </c:pt>
                <c:pt idx="1120">
                  <c:v>0.77777777777777801</c:v>
                </c:pt>
                <c:pt idx="1121">
                  <c:v>0.77847222222222201</c:v>
                </c:pt>
                <c:pt idx="1122">
                  <c:v>0.77916666666666701</c:v>
                </c:pt>
                <c:pt idx="1123">
                  <c:v>0.77986111111111101</c:v>
                </c:pt>
                <c:pt idx="1124">
                  <c:v>0.780555555555556</c:v>
                </c:pt>
                <c:pt idx="1125">
                  <c:v>0.78125</c:v>
                </c:pt>
                <c:pt idx="1126">
                  <c:v>0.781944444444444</c:v>
                </c:pt>
                <c:pt idx="1127">
                  <c:v>0.78263888888888899</c:v>
                </c:pt>
                <c:pt idx="1128">
                  <c:v>0.78333333333333299</c:v>
                </c:pt>
                <c:pt idx="1129">
                  <c:v>0.78402777777777799</c:v>
                </c:pt>
                <c:pt idx="1130">
                  <c:v>0.78472222222222199</c:v>
                </c:pt>
                <c:pt idx="1131">
                  <c:v>0.78541666666666698</c:v>
                </c:pt>
                <c:pt idx="1132">
                  <c:v>0.78611111111111098</c:v>
                </c:pt>
                <c:pt idx="1133">
                  <c:v>0.78680555555555598</c:v>
                </c:pt>
                <c:pt idx="1134">
                  <c:v>0.78749999999999998</c:v>
                </c:pt>
                <c:pt idx="1135">
                  <c:v>0.78819444444444398</c:v>
                </c:pt>
                <c:pt idx="1136">
                  <c:v>0.78888888888888897</c:v>
                </c:pt>
                <c:pt idx="1137">
                  <c:v>0.78958333333333297</c:v>
                </c:pt>
                <c:pt idx="1138">
                  <c:v>0.79027777777777797</c:v>
                </c:pt>
                <c:pt idx="1139">
                  <c:v>0.79097222222222197</c:v>
                </c:pt>
                <c:pt idx="1140">
                  <c:v>0.79166666666666696</c:v>
                </c:pt>
                <c:pt idx="1141">
                  <c:v>0.79236111111111096</c:v>
                </c:pt>
                <c:pt idx="1142">
                  <c:v>0.79305555555555596</c:v>
                </c:pt>
                <c:pt idx="1143">
                  <c:v>0.79374999999999996</c:v>
                </c:pt>
                <c:pt idx="1144">
                  <c:v>0.79444444444444495</c:v>
                </c:pt>
                <c:pt idx="1145">
                  <c:v>0.79513888888888895</c:v>
                </c:pt>
                <c:pt idx="1146">
                  <c:v>0.79583333333333295</c:v>
                </c:pt>
                <c:pt idx="1147">
                  <c:v>0.79652777777777795</c:v>
                </c:pt>
                <c:pt idx="1148">
                  <c:v>0.79722222222222205</c:v>
                </c:pt>
                <c:pt idx="1149">
                  <c:v>0.79791666666666705</c:v>
                </c:pt>
                <c:pt idx="1150">
                  <c:v>0.79861111111111105</c:v>
                </c:pt>
                <c:pt idx="1151">
                  <c:v>0.79930555555555605</c:v>
                </c:pt>
                <c:pt idx="1152">
                  <c:v>0.8</c:v>
                </c:pt>
                <c:pt idx="1153">
                  <c:v>0.80069444444444404</c:v>
                </c:pt>
                <c:pt idx="1154">
                  <c:v>0.80138888888888904</c:v>
                </c:pt>
                <c:pt idx="1155">
                  <c:v>0.80208333333333304</c:v>
                </c:pt>
                <c:pt idx="1156">
                  <c:v>0.80277777777777803</c:v>
                </c:pt>
                <c:pt idx="1157">
                  <c:v>0.80347222222222203</c:v>
                </c:pt>
                <c:pt idx="1158">
                  <c:v>0.80416666666666703</c:v>
                </c:pt>
                <c:pt idx="1159">
                  <c:v>0.80486111111111103</c:v>
                </c:pt>
                <c:pt idx="1160">
                  <c:v>0.80555555555555602</c:v>
                </c:pt>
                <c:pt idx="1161">
                  <c:v>0.80625000000000002</c:v>
                </c:pt>
                <c:pt idx="1162">
                  <c:v>0.80694444444444402</c:v>
                </c:pt>
                <c:pt idx="1163">
                  <c:v>0.80763888888888902</c:v>
                </c:pt>
                <c:pt idx="1164">
                  <c:v>0.80833333333333302</c:v>
                </c:pt>
                <c:pt idx="1165">
                  <c:v>0.80902777777777801</c:v>
                </c:pt>
                <c:pt idx="1166">
                  <c:v>0.80972222222222201</c:v>
                </c:pt>
                <c:pt idx="1167">
                  <c:v>0.81041666666666701</c:v>
                </c:pt>
                <c:pt idx="1168">
                  <c:v>0.81111111111111101</c:v>
                </c:pt>
                <c:pt idx="1169">
                  <c:v>0.811805555555556</c:v>
                </c:pt>
                <c:pt idx="1170">
                  <c:v>0.8125</c:v>
                </c:pt>
                <c:pt idx="1171">
                  <c:v>0.813194444444444</c:v>
                </c:pt>
                <c:pt idx="1172">
                  <c:v>0.81388888888888899</c:v>
                </c:pt>
                <c:pt idx="1173">
                  <c:v>0.81458333333333299</c:v>
                </c:pt>
                <c:pt idx="1174">
                  <c:v>0.81527777777777799</c:v>
                </c:pt>
                <c:pt idx="1175">
                  <c:v>0.81597222222222199</c:v>
                </c:pt>
                <c:pt idx="1176">
                  <c:v>0.81666666666666698</c:v>
                </c:pt>
                <c:pt idx="1177">
                  <c:v>0.81736111111111098</c:v>
                </c:pt>
                <c:pt idx="1178">
                  <c:v>0.81805555555555598</c:v>
                </c:pt>
                <c:pt idx="1179">
                  <c:v>0.81874999999999998</c:v>
                </c:pt>
                <c:pt idx="1180">
                  <c:v>0.81944444444444497</c:v>
                </c:pt>
                <c:pt idx="1181">
                  <c:v>0.82013888888888897</c:v>
                </c:pt>
                <c:pt idx="1182">
                  <c:v>0.82083333333333297</c:v>
                </c:pt>
                <c:pt idx="1183">
                  <c:v>0.82152777777777797</c:v>
                </c:pt>
                <c:pt idx="1184">
                  <c:v>0.82222222222222197</c:v>
                </c:pt>
                <c:pt idx="1185">
                  <c:v>0.82291666666666696</c:v>
                </c:pt>
                <c:pt idx="1186">
                  <c:v>0.82361111111111096</c:v>
                </c:pt>
                <c:pt idx="1187">
                  <c:v>0.82430555555555596</c:v>
                </c:pt>
                <c:pt idx="1188">
                  <c:v>0.82499999999999996</c:v>
                </c:pt>
                <c:pt idx="1189">
                  <c:v>0.82569444444444495</c:v>
                </c:pt>
                <c:pt idx="1190">
                  <c:v>0.82638888888888895</c:v>
                </c:pt>
                <c:pt idx="1191">
                  <c:v>0.82708333333333295</c:v>
                </c:pt>
                <c:pt idx="1192">
                  <c:v>0.82777777777777795</c:v>
                </c:pt>
                <c:pt idx="1193">
                  <c:v>0.82847222222222205</c:v>
                </c:pt>
                <c:pt idx="1194">
                  <c:v>0.82916666666666705</c:v>
                </c:pt>
                <c:pt idx="1195">
                  <c:v>0.82986111111111105</c:v>
                </c:pt>
                <c:pt idx="1196">
                  <c:v>0.83055555555555605</c:v>
                </c:pt>
                <c:pt idx="1197">
                  <c:v>0.83125000000000004</c:v>
                </c:pt>
                <c:pt idx="1198">
                  <c:v>0.83194444444444404</c:v>
                </c:pt>
                <c:pt idx="1199">
                  <c:v>0.83263888888888904</c:v>
                </c:pt>
                <c:pt idx="1200">
                  <c:v>0.83333333333333304</c:v>
                </c:pt>
                <c:pt idx="1201">
                  <c:v>0.83402777777777803</c:v>
                </c:pt>
                <c:pt idx="1202">
                  <c:v>0.83472222222222203</c:v>
                </c:pt>
                <c:pt idx="1203">
                  <c:v>0.83541666666666703</c:v>
                </c:pt>
                <c:pt idx="1204">
                  <c:v>0.83611111111111103</c:v>
                </c:pt>
                <c:pt idx="1205">
                  <c:v>0.83680555555555602</c:v>
                </c:pt>
                <c:pt idx="1206">
                  <c:v>0.83750000000000002</c:v>
                </c:pt>
                <c:pt idx="1207">
                  <c:v>0.83819444444444402</c:v>
                </c:pt>
                <c:pt idx="1208">
                  <c:v>0.83888888888888902</c:v>
                </c:pt>
                <c:pt idx="1209">
                  <c:v>0.83958333333333302</c:v>
                </c:pt>
                <c:pt idx="1210">
                  <c:v>0.84027777777777801</c:v>
                </c:pt>
                <c:pt idx="1211">
                  <c:v>0.84097222222222201</c:v>
                </c:pt>
                <c:pt idx="1212">
                  <c:v>0.84166666666666701</c:v>
                </c:pt>
                <c:pt idx="1213">
                  <c:v>0.84236111111111101</c:v>
                </c:pt>
                <c:pt idx="1214">
                  <c:v>0.843055555555556</c:v>
                </c:pt>
                <c:pt idx="1215">
                  <c:v>0.84375</c:v>
                </c:pt>
                <c:pt idx="1216">
                  <c:v>0.844444444444444</c:v>
                </c:pt>
                <c:pt idx="1217">
                  <c:v>0.84513888888888899</c:v>
                </c:pt>
                <c:pt idx="1218">
                  <c:v>0.84583333333333299</c:v>
                </c:pt>
                <c:pt idx="1219">
                  <c:v>0.84652777777777799</c:v>
                </c:pt>
                <c:pt idx="1220">
                  <c:v>0.84722222222222199</c:v>
                </c:pt>
                <c:pt idx="1221">
                  <c:v>0.84791666666666698</c:v>
                </c:pt>
                <c:pt idx="1222">
                  <c:v>0.84861111111111098</c:v>
                </c:pt>
                <c:pt idx="1223">
                  <c:v>0.84930555555555598</c:v>
                </c:pt>
                <c:pt idx="1224">
                  <c:v>0.85</c:v>
                </c:pt>
                <c:pt idx="1225">
                  <c:v>0.85069444444444497</c:v>
                </c:pt>
                <c:pt idx="1226">
                  <c:v>0.85138888888888897</c:v>
                </c:pt>
                <c:pt idx="1227">
                  <c:v>0.85208333333333297</c:v>
                </c:pt>
                <c:pt idx="1228">
                  <c:v>0.85277777777777797</c:v>
                </c:pt>
                <c:pt idx="1229">
                  <c:v>0.85347222222222197</c:v>
                </c:pt>
                <c:pt idx="1230">
                  <c:v>0.85416666666666696</c:v>
                </c:pt>
                <c:pt idx="1231">
                  <c:v>0.85486111111111096</c:v>
                </c:pt>
                <c:pt idx="1232">
                  <c:v>0.85555555555555596</c:v>
                </c:pt>
                <c:pt idx="1233">
                  <c:v>0.85624999999999996</c:v>
                </c:pt>
                <c:pt idx="1234">
                  <c:v>0.85694444444444495</c:v>
                </c:pt>
                <c:pt idx="1235">
                  <c:v>0.85763888888888895</c:v>
                </c:pt>
                <c:pt idx="1236">
                  <c:v>0.85833333333333295</c:v>
                </c:pt>
                <c:pt idx="1237">
                  <c:v>0.85902777777777795</c:v>
                </c:pt>
                <c:pt idx="1238">
                  <c:v>0.85972222222222205</c:v>
                </c:pt>
                <c:pt idx="1239">
                  <c:v>0.86041666666666705</c:v>
                </c:pt>
                <c:pt idx="1240">
                  <c:v>0.86111111111111105</c:v>
                </c:pt>
                <c:pt idx="1241">
                  <c:v>0.86180555555555605</c:v>
                </c:pt>
                <c:pt idx="1242">
                  <c:v>0.86250000000000004</c:v>
                </c:pt>
                <c:pt idx="1243">
                  <c:v>0.86319444444444404</c:v>
                </c:pt>
                <c:pt idx="1244">
                  <c:v>0.86388888888888904</c:v>
                </c:pt>
                <c:pt idx="1245">
                  <c:v>0.86458333333333304</c:v>
                </c:pt>
                <c:pt idx="1246">
                  <c:v>0.86527777777777803</c:v>
                </c:pt>
                <c:pt idx="1247">
                  <c:v>0.86597222222222203</c:v>
                </c:pt>
                <c:pt idx="1248">
                  <c:v>0.86666666666666703</c:v>
                </c:pt>
                <c:pt idx="1249">
                  <c:v>0.86736111111111103</c:v>
                </c:pt>
                <c:pt idx="1250">
                  <c:v>0.86805555555555602</c:v>
                </c:pt>
                <c:pt idx="1251">
                  <c:v>0.86875000000000002</c:v>
                </c:pt>
                <c:pt idx="1252">
                  <c:v>0.86944444444444402</c:v>
                </c:pt>
                <c:pt idx="1253">
                  <c:v>0.87013888888888902</c:v>
                </c:pt>
                <c:pt idx="1254">
                  <c:v>0.87083333333333302</c:v>
                </c:pt>
                <c:pt idx="1255">
                  <c:v>0.87152777777777801</c:v>
                </c:pt>
                <c:pt idx="1256">
                  <c:v>0.87222222222222201</c:v>
                </c:pt>
                <c:pt idx="1257">
                  <c:v>0.87291666666666701</c:v>
                </c:pt>
                <c:pt idx="1258">
                  <c:v>0.87361111111111101</c:v>
                </c:pt>
                <c:pt idx="1259">
                  <c:v>0.874305555555556</c:v>
                </c:pt>
                <c:pt idx="1260">
                  <c:v>0.875</c:v>
                </c:pt>
                <c:pt idx="1261">
                  <c:v>0.875694444444444</c:v>
                </c:pt>
                <c:pt idx="1262">
                  <c:v>0.87638888888888899</c:v>
                </c:pt>
                <c:pt idx="1263">
                  <c:v>0.87708333333333299</c:v>
                </c:pt>
                <c:pt idx="1264">
                  <c:v>0.87777777777777799</c:v>
                </c:pt>
                <c:pt idx="1265">
                  <c:v>0.87847222222222199</c:v>
                </c:pt>
                <c:pt idx="1266">
                  <c:v>0.87916666666666698</c:v>
                </c:pt>
                <c:pt idx="1267">
                  <c:v>0.87986111111111098</c:v>
                </c:pt>
                <c:pt idx="1268">
                  <c:v>0.88055555555555598</c:v>
                </c:pt>
                <c:pt idx="1269">
                  <c:v>0.88124999999999998</c:v>
                </c:pt>
                <c:pt idx="1270">
                  <c:v>0.88194444444444497</c:v>
                </c:pt>
                <c:pt idx="1271">
                  <c:v>0.88263888888888897</c:v>
                </c:pt>
                <c:pt idx="1272">
                  <c:v>0.88333333333333297</c:v>
                </c:pt>
                <c:pt idx="1273">
                  <c:v>0.88402777777777797</c:v>
                </c:pt>
                <c:pt idx="1274">
                  <c:v>0.88472222222222197</c:v>
                </c:pt>
                <c:pt idx="1275">
                  <c:v>0.88541666666666696</c:v>
                </c:pt>
                <c:pt idx="1276">
                  <c:v>0.88611111111111096</c:v>
                </c:pt>
                <c:pt idx="1277">
                  <c:v>0.88680555555555596</c:v>
                </c:pt>
                <c:pt idx="1278">
                  <c:v>0.88749999999999996</c:v>
                </c:pt>
                <c:pt idx="1279">
                  <c:v>0.88819444444444495</c:v>
                </c:pt>
                <c:pt idx="1280">
                  <c:v>0.88888888888888895</c:v>
                </c:pt>
                <c:pt idx="1281">
                  <c:v>0.88958333333333295</c:v>
                </c:pt>
                <c:pt idx="1282">
                  <c:v>0.89027777777777795</c:v>
                </c:pt>
                <c:pt idx="1283">
                  <c:v>0.89097222222222205</c:v>
                </c:pt>
                <c:pt idx="1284">
                  <c:v>0.89166666666666705</c:v>
                </c:pt>
                <c:pt idx="1285">
                  <c:v>0.89236111111111105</c:v>
                </c:pt>
                <c:pt idx="1286">
                  <c:v>0.89305555555555605</c:v>
                </c:pt>
                <c:pt idx="1287">
                  <c:v>0.89375000000000004</c:v>
                </c:pt>
                <c:pt idx="1288">
                  <c:v>0.89444444444444404</c:v>
                </c:pt>
                <c:pt idx="1289">
                  <c:v>0.89513888888888904</c:v>
                </c:pt>
                <c:pt idx="1290">
                  <c:v>0.89583333333333304</c:v>
                </c:pt>
                <c:pt idx="1291">
                  <c:v>0.89652777777777803</c:v>
                </c:pt>
                <c:pt idx="1292">
                  <c:v>0.89722222222222203</c:v>
                </c:pt>
                <c:pt idx="1293">
                  <c:v>0.89791666666666703</c:v>
                </c:pt>
                <c:pt idx="1294">
                  <c:v>0.89861111111111103</c:v>
                </c:pt>
                <c:pt idx="1295">
                  <c:v>0.89930555555555602</c:v>
                </c:pt>
                <c:pt idx="1296">
                  <c:v>0.9</c:v>
                </c:pt>
                <c:pt idx="1297">
                  <c:v>0.90069444444444402</c:v>
                </c:pt>
                <c:pt idx="1298">
                  <c:v>0.90138888888888902</c:v>
                </c:pt>
                <c:pt idx="1299">
                  <c:v>0.90208333333333302</c:v>
                </c:pt>
                <c:pt idx="1300">
                  <c:v>0.90277777777777801</c:v>
                </c:pt>
                <c:pt idx="1301">
                  <c:v>0.90347222222222201</c:v>
                </c:pt>
                <c:pt idx="1302">
                  <c:v>0.90416666666666701</c:v>
                </c:pt>
                <c:pt idx="1303">
                  <c:v>0.90486111111111101</c:v>
                </c:pt>
                <c:pt idx="1304">
                  <c:v>0.905555555555556</c:v>
                </c:pt>
                <c:pt idx="1305">
                  <c:v>0.90625</c:v>
                </c:pt>
                <c:pt idx="1306">
                  <c:v>0.906944444444444</c:v>
                </c:pt>
                <c:pt idx="1307">
                  <c:v>0.90763888888888899</c:v>
                </c:pt>
                <c:pt idx="1308">
                  <c:v>0.90833333333333299</c:v>
                </c:pt>
                <c:pt idx="1309">
                  <c:v>0.90902777777777799</c:v>
                </c:pt>
                <c:pt idx="1310">
                  <c:v>0.90972222222222199</c:v>
                </c:pt>
                <c:pt idx="1311">
                  <c:v>0.91041666666666698</c:v>
                </c:pt>
                <c:pt idx="1312">
                  <c:v>0.91111111111111098</c:v>
                </c:pt>
                <c:pt idx="1313">
                  <c:v>0.91180555555555598</c:v>
                </c:pt>
                <c:pt idx="1314">
                  <c:v>0.91249999999999998</c:v>
                </c:pt>
                <c:pt idx="1315">
                  <c:v>0.91319444444444497</c:v>
                </c:pt>
                <c:pt idx="1316">
                  <c:v>0.91388888888888897</c:v>
                </c:pt>
                <c:pt idx="1317">
                  <c:v>0.91458333333333297</c:v>
                </c:pt>
                <c:pt idx="1318">
                  <c:v>0.91527777777777797</c:v>
                </c:pt>
                <c:pt idx="1319">
                  <c:v>0.91597222222222197</c:v>
                </c:pt>
                <c:pt idx="1320">
                  <c:v>0.91666666666666696</c:v>
                </c:pt>
                <c:pt idx="1321">
                  <c:v>0.91736111111111096</c:v>
                </c:pt>
                <c:pt idx="1322">
                  <c:v>0.91805555555555596</c:v>
                </c:pt>
                <c:pt idx="1323">
                  <c:v>0.91874999999999996</c:v>
                </c:pt>
                <c:pt idx="1324">
                  <c:v>0.91944444444444495</c:v>
                </c:pt>
                <c:pt idx="1325">
                  <c:v>0.92013888888888895</c:v>
                </c:pt>
                <c:pt idx="1326">
                  <c:v>0.92083333333333295</c:v>
                </c:pt>
                <c:pt idx="1327">
                  <c:v>0.92152777777777795</c:v>
                </c:pt>
                <c:pt idx="1328">
                  <c:v>0.92222222222222205</c:v>
                </c:pt>
                <c:pt idx="1329">
                  <c:v>0.92291666666666705</c:v>
                </c:pt>
                <c:pt idx="1330">
                  <c:v>0.92361111111111105</c:v>
                </c:pt>
                <c:pt idx="1331">
                  <c:v>0.92430555555555605</c:v>
                </c:pt>
                <c:pt idx="1332">
                  <c:v>0.92500000000000004</c:v>
                </c:pt>
                <c:pt idx="1333">
                  <c:v>0.92569444444444404</c:v>
                </c:pt>
                <c:pt idx="1334">
                  <c:v>0.92638888888888904</c:v>
                </c:pt>
                <c:pt idx="1335">
                  <c:v>0.92708333333333304</c:v>
                </c:pt>
                <c:pt idx="1336">
                  <c:v>0.92777777777777803</c:v>
                </c:pt>
                <c:pt idx="1337">
                  <c:v>0.92847222222222203</c:v>
                </c:pt>
                <c:pt idx="1338">
                  <c:v>0.92916666666666703</c:v>
                </c:pt>
                <c:pt idx="1339">
                  <c:v>0.92986111111111103</c:v>
                </c:pt>
                <c:pt idx="1340">
                  <c:v>0.93055555555555602</c:v>
                </c:pt>
                <c:pt idx="1341">
                  <c:v>0.93125000000000002</c:v>
                </c:pt>
                <c:pt idx="1342">
                  <c:v>0.93194444444444402</c:v>
                </c:pt>
                <c:pt idx="1343">
                  <c:v>0.93263888888888902</c:v>
                </c:pt>
                <c:pt idx="1344">
                  <c:v>0.93333333333333302</c:v>
                </c:pt>
                <c:pt idx="1345">
                  <c:v>0.93402777777777801</c:v>
                </c:pt>
                <c:pt idx="1346">
                  <c:v>0.93472222222222201</c:v>
                </c:pt>
                <c:pt idx="1347">
                  <c:v>0.93541666666666701</c:v>
                </c:pt>
                <c:pt idx="1348">
                  <c:v>0.93611111111111101</c:v>
                </c:pt>
                <c:pt idx="1349">
                  <c:v>0.936805555555556</c:v>
                </c:pt>
                <c:pt idx="1350">
                  <c:v>0.9375</c:v>
                </c:pt>
                <c:pt idx="1351">
                  <c:v>0.938194444444444</c:v>
                </c:pt>
                <c:pt idx="1352">
                  <c:v>0.93888888888888899</c:v>
                </c:pt>
                <c:pt idx="1353">
                  <c:v>0.93958333333333299</c:v>
                </c:pt>
                <c:pt idx="1354">
                  <c:v>0.94027777777777799</c:v>
                </c:pt>
                <c:pt idx="1355">
                  <c:v>0.94097222222222199</c:v>
                </c:pt>
                <c:pt idx="1356">
                  <c:v>0.94166666666666698</c:v>
                </c:pt>
                <c:pt idx="1357">
                  <c:v>0.94236111111111098</c:v>
                </c:pt>
                <c:pt idx="1358">
                  <c:v>0.94305555555555598</c:v>
                </c:pt>
                <c:pt idx="1359">
                  <c:v>0.94374999999999998</c:v>
                </c:pt>
                <c:pt idx="1360">
                  <c:v>0.94444444444444497</c:v>
                </c:pt>
                <c:pt idx="1361">
                  <c:v>0.94513888888888897</c:v>
                </c:pt>
                <c:pt idx="1362">
                  <c:v>0.94583333333333297</c:v>
                </c:pt>
                <c:pt idx="1363">
                  <c:v>0.94652777777777797</c:v>
                </c:pt>
                <c:pt idx="1364">
                  <c:v>0.94722222222222197</c:v>
                </c:pt>
                <c:pt idx="1365">
                  <c:v>0.94791666666666696</c:v>
                </c:pt>
                <c:pt idx="1366">
                  <c:v>0.94861111111111096</c:v>
                </c:pt>
                <c:pt idx="1367">
                  <c:v>0.94930555555555596</c:v>
                </c:pt>
                <c:pt idx="1368">
                  <c:v>0.95</c:v>
                </c:pt>
                <c:pt idx="1369">
                  <c:v>0.95069444444444495</c:v>
                </c:pt>
                <c:pt idx="1370">
                  <c:v>0.95138888888888895</c:v>
                </c:pt>
                <c:pt idx="1371">
                  <c:v>0.95208333333333295</c:v>
                </c:pt>
                <c:pt idx="1372">
                  <c:v>0.95277777777777795</c:v>
                </c:pt>
                <c:pt idx="1373">
                  <c:v>0.95347222222222205</c:v>
                </c:pt>
                <c:pt idx="1374">
                  <c:v>0.95416666666666705</c:v>
                </c:pt>
                <c:pt idx="1375">
                  <c:v>0.95486111111111105</c:v>
                </c:pt>
                <c:pt idx="1376">
                  <c:v>0.95555555555555605</c:v>
                </c:pt>
                <c:pt idx="1377">
                  <c:v>0.95625000000000004</c:v>
                </c:pt>
                <c:pt idx="1378">
                  <c:v>0.95694444444444404</c:v>
                </c:pt>
                <c:pt idx="1379">
                  <c:v>0.95763888888888904</c:v>
                </c:pt>
                <c:pt idx="1380">
                  <c:v>0.95833333333333304</c:v>
                </c:pt>
                <c:pt idx="1381">
                  <c:v>0.95902777777777803</c:v>
                </c:pt>
                <c:pt idx="1382">
                  <c:v>0.95972222222222203</c:v>
                </c:pt>
                <c:pt idx="1383">
                  <c:v>0.96041666666666703</c:v>
                </c:pt>
                <c:pt idx="1384">
                  <c:v>0.96111111111111103</c:v>
                </c:pt>
                <c:pt idx="1385">
                  <c:v>0.96180555555555602</c:v>
                </c:pt>
                <c:pt idx="1386">
                  <c:v>0.96250000000000002</c:v>
                </c:pt>
                <c:pt idx="1387">
                  <c:v>0.96319444444444402</c:v>
                </c:pt>
                <c:pt idx="1388">
                  <c:v>0.96388888888888902</c:v>
                </c:pt>
                <c:pt idx="1389">
                  <c:v>0.96458333333333302</c:v>
                </c:pt>
                <c:pt idx="1390">
                  <c:v>0.96527777777777801</c:v>
                </c:pt>
                <c:pt idx="1391">
                  <c:v>0.96597222222222201</c:v>
                </c:pt>
                <c:pt idx="1392">
                  <c:v>0.96666666666666701</c:v>
                </c:pt>
                <c:pt idx="1393">
                  <c:v>0.96736111111111101</c:v>
                </c:pt>
                <c:pt idx="1394">
                  <c:v>0.968055555555556</c:v>
                </c:pt>
                <c:pt idx="1395">
                  <c:v>0.96875</c:v>
                </c:pt>
                <c:pt idx="1396">
                  <c:v>0.969444444444444</c:v>
                </c:pt>
                <c:pt idx="1397">
                  <c:v>0.97013888888888899</c:v>
                </c:pt>
                <c:pt idx="1398">
                  <c:v>0.97083333333333299</c:v>
                </c:pt>
                <c:pt idx="1399">
                  <c:v>0.97152777777777799</c:v>
                </c:pt>
                <c:pt idx="1400">
                  <c:v>0.97222222222222199</c:v>
                </c:pt>
                <c:pt idx="1401">
                  <c:v>0.97291666666666698</c:v>
                </c:pt>
                <c:pt idx="1402">
                  <c:v>0.97361111111111098</c:v>
                </c:pt>
                <c:pt idx="1403">
                  <c:v>0.97430555555555598</c:v>
                </c:pt>
                <c:pt idx="1404">
                  <c:v>0.97499999999999998</c:v>
                </c:pt>
                <c:pt idx="1405">
                  <c:v>0.97569444444444497</c:v>
                </c:pt>
                <c:pt idx="1406">
                  <c:v>0.97638888888888897</c:v>
                </c:pt>
                <c:pt idx="1407">
                  <c:v>0.97708333333333297</c:v>
                </c:pt>
                <c:pt idx="1408">
                  <c:v>0.97777777777777797</c:v>
                </c:pt>
                <c:pt idx="1409">
                  <c:v>0.97847222222222197</c:v>
                </c:pt>
                <c:pt idx="1410">
                  <c:v>0.97916666666666696</c:v>
                </c:pt>
                <c:pt idx="1411">
                  <c:v>0.97986111111111096</c:v>
                </c:pt>
                <c:pt idx="1412">
                  <c:v>0.98055555555555596</c:v>
                </c:pt>
                <c:pt idx="1413">
                  <c:v>0.98124999999999996</c:v>
                </c:pt>
                <c:pt idx="1414">
                  <c:v>0.98194444444444495</c:v>
                </c:pt>
                <c:pt idx="1415">
                  <c:v>0.98263888888888895</c:v>
                </c:pt>
                <c:pt idx="1416">
                  <c:v>0.98333333333333295</c:v>
                </c:pt>
                <c:pt idx="1417">
                  <c:v>0.98402777777777795</c:v>
                </c:pt>
                <c:pt idx="1418">
                  <c:v>0.98472222222222205</c:v>
                </c:pt>
                <c:pt idx="1419">
                  <c:v>0.98541666666666705</c:v>
                </c:pt>
                <c:pt idx="1420">
                  <c:v>0.98611111111111105</c:v>
                </c:pt>
                <c:pt idx="1421">
                  <c:v>0.98680555555555605</c:v>
                </c:pt>
                <c:pt idx="1422">
                  <c:v>0.98750000000000004</c:v>
                </c:pt>
                <c:pt idx="1423">
                  <c:v>0.98819444444444404</c:v>
                </c:pt>
                <c:pt idx="1424">
                  <c:v>0.98888888888888904</c:v>
                </c:pt>
                <c:pt idx="1425">
                  <c:v>0.98958333333333304</c:v>
                </c:pt>
                <c:pt idx="1426">
                  <c:v>0.99027777777777803</c:v>
                </c:pt>
                <c:pt idx="1427">
                  <c:v>0.99097222222222203</c:v>
                </c:pt>
                <c:pt idx="1428">
                  <c:v>0.99166666666666703</c:v>
                </c:pt>
                <c:pt idx="1429">
                  <c:v>0.99236111111111103</c:v>
                </c:pt>
                <c:pt idx="1430">
                  <c:v>0.99305555555555602</c:v>
                </c:pt>
                <c:pt idx="1431">
                  <c:v>0.99375000000000002</c:v>
                </c:pt>
                <c:pt idx="1432">
                  <c:v>0.99444444444444402</c:v>
                </c:pt>
                <c:pt idx="1433">
                  <c:v>0.99513888888888902</c:v>
                </c:pt>
                <c:pt idx="1434">
                  <c:v>0.99583333333333302</c:v>
                </c:pt>
                <c:pt idx="1435">
                  <c:v>0.99652777777777801</c:v>
                </c:pt>
                <c:pt idx="1436">
                  <c:v>0.99722222222222201</c:v>
                </c:pt>
                <c:pt idx="1437">
                  <c:v>0.99791666666666701</c:v>
                </c:pt>
                <c:pt idx="1438">
                  <c:v>0.99861111111111101</c:v>
                </c:pt>
                <c:pt idx="1439">
                  <c:v>0.999305555555556</c:v>
                </c:pt>
              </c:numCache>
            </c:numRef>
          </c:cat>
          <c:val>
            <c:numRef>
              <c:f>List1!$D$2:$D$1442</c:f>
              <c:numCache>
                <c:formatCode>0.0</c:formatCode>
                <c:ptCount val="1441"/>
                <c:pt idx="0" formatCode="General">
                  <c:v>0</c:v>
                </c:pt>
                <c:pt idx="1">
                  <c:v>28.329499999999999</c:v>
                </c:pt>
                <c:pt idx="2">
                  <c:v>38.476900000000001</c:v>
                </c:pt>
                <c:pt idx="3">
                  <c:v>19.279499999999999</c:v>
                </c:pt>
                <c:pt idx="4">
                  <c:v>19.010200000000001</c:v>
                </c:pt>
                <c:pt idx="5">
                  <c:v>17.118300000000001</c:v>
                </c:pt>
                <c:pt idx="6">
                  <c:v>39.213799999999999</c:v>
                </c:pt>
                <c:pt idx="7">
                  <c:v>16.9984</c:v>
                </c:pt>
                <c:pt idx="8">
                  <c:v>37.670099999999998</c:v>
                </c:pt>
                <c:pt idx="9">
                  <c:v>16.5974</c:v>
                </c:pt>
                <c:pt idx="10">
                  <c:v>34.283799999999999</c:v>
                </c:pt>
                <c:pt idx="11">
                  <c:v>51.384799999999998</c:v>
                </c:pt>
                <c:pt idx="12">
                  <c:v>16.5901</c:v>
                </c:pt>
                <c:pt idx="13">
                  <c:v>16.607500000000002</c:v>
                </c:pt>
                <c:pt idx="14">
                  <c:v>16.564499999999999</c:v>
                </c:pt>
                <c:pt idx="15">
                  <c:v>18.569400000000002</c:v>
                </c:pt>
                <c:pt idx="16">
                  <c:v>16.456800000000001</c:v>
                </c:pt>
                <c:pt idx="17">
                  <c:v>46.573700000000002</c:v>
                </c:pt>
                <c:pt idx="18">
                  <c:v>20.611899999999999</c:v>
                </c:pt>
                <c:pt idx="19">
                  <c:v>17.4697</c:v>
                </c:pt>
                <c:pt idx="20">
                  <c:v>34.218299999999999</c:v>
                </c:pt>
                <c:pt idx="21">
                  <c:v>16.470300000000002</c:v>
                </c:pt>
                <c:pt idx="22">
                  <c:v>37.677</c:v>
                </c:pt>
                <c:pt idx="23">
                  <c:v>16.4941</c:v>
                </c:pt>
                <c:pt idx="24">
                  <c:v>46.664499999999997</c:v>
                </c:pt>
                <c:pt idx="25">
                  <c:v>16.523900000000001</c:v>
                </c:pt>
                <c:pt idx="26">
                  <c:v>16.133500000000002</c:v>
                </c:pt>
                <c:pt idx="27">
                  <c:v>16.165900000000001</c:v>
                </c:pt>
                <c:pt idx="28">
                  <c:v>16.046399999999998</c:v>
                </c:pt>
                <c:pt idx="29">
                  <c:v>32.671199999999999</c:v>
                </c:pt>
                <c:pt idx="30">
                  <c:v>42.4831</c:v>
                </c:pt>
                <c:pt idx="31">
                  <c:v>16.446999999999999</c:v>
                </c:pt>
                <c:pt idx="32">
                  <c:v>17.944299999999998</c:v>
                </c:pt>
                <c:pt idx="33">
                  <c:v>24.6038</c:v>
                </c:pt>
                <c:pt idx="34">
                  <c:v>30.4955</c:v>
                </c:pt>
                <c:pt idx="35">
                  <c:v>53.403399999999998</c:v>
                </c:pt>
                <c:pt idx="36">
                  <c:v>18.450900000000001</c:v>
                </c:pt>
                <c:pt idx="37">
                  <c:v>43.744999999999997</c:v>
                </c:pt>
                <c:pt idx="38">
                  <c:v>18.351400000000002</c:v>
                </c:pt>
                <c:pt idx="39">
                  <c:v>16.5504</c:v>
                </c:pt>
                <c:pt idx="40">
                  <c:v>40.790100000000002</c:v>
                </c:pt>
                <c:pt idx="41">
                  <c:v>19.334199999999999</c:v>
                </c:pt>
                <c:pt idx="42">
                  <c:v>57.075800000000001</c:v>
                </c:pt>
                <c:pt idx="43">
                  <c:v>16.563199999999998</c:v>
                </c:pt>
                <c:pt idx="44">
                  <c:v>18.850899999999999</c:v>
                </c:pt>
                <c:pt idx="45">
                  <c:v>38.554200000000002</c:v>
                </c:pt>
                <c:pt idx="46">
                  <c:v>17.872</c:v>
                </c:pt>
                <c:pt idx="47">
                  <c:v>57.090600000000002</c:v>
                </c:pt>
                <c:pt idx="48">
                  <c:v>16.239699999999999</c:v>
                </c:pt>
                <c:pt idx="49">
                  <c:v>18.003</c:v>
                </c:pt>
                <c:pt idx="50">
                  <c:v>15.9398</c:v>
                </c:pt>
                <c:pt idx="51">
                  <c:v>17.828700000000001</c:v>
                </c:pt>
                <c:pt idx="52">
                  <c:v>26.924700000000001</c:v>
                </c:pt>
                <c:pt idx="53">
                  <c:v>37.555100000000003</c:v>
                </c:pt>
                <c:pt idx="54">
                  <c:v>16.208100000000002</c:v>
                </c:pt>
                <c:pt idx="55">
                  <c:v>44.450600000000001</c:v>
                </c:pt>
                <c:pt idx="56">
                  <c:v>15.853400000000001</c:v>
                </c:pt>
                <c:pt idx="57">
                  <c:v>18.358000000000001</c:v>
                </c:pt>
                <c:pt idx="58">
                  <c:v>16.584800000000001</c:v>
                </c:pt>
                <c:pt idx="59">
                  <c:v>16.2547</c:v>
                </c:pt>
                <c:pt idx="60">
                  <c:v>16.357700000000001</c:v>
                </c:pt>
                <c:pt idx="61">
                  <c:v>16.1677</c:v>
                </c:pt>
                <c:pt idx="62">
                  <c:v>47.898400000000002</c:v>
                </c:pt>
                <c:pt idx="63">
                  <c:v>16.122299999999999</c:v>
                </c:pt>
                <c:pt idx="64">
                  <c:v>16.193899999999999</c:v>
                </c:pt>
                <c:pt idx="65">
                  <c:v>19.6937</c:v>
                </c:pt>
                <c:pt idx="66">
                  <c:v>16.216100000000001</c:v>
                </c:pt>
                <c:pt idx="67">
                  <c:v>37.845300000000002</c:v>
                </c:pt>
                <c:pt idx="68">
                  <c:v>18.496099999999998</c:v>
                </c:pt>
                <c:pt idx="69">
                  <c:v>18.577999999999999</c:v>
                </c:pt>
                <c:pt idx="70">
                  <c:v>34.4542</c:v>
                </c:pt>
                <c:pt idx="71">
                  <c:v>32.715000000000003</c:v>
                </c:pt>
                <c:pt idx="72">
                  <c:v>48.535400000000003</c:v>
                </c:pt>
                <c:pt idx="73">
                  <c:v>16.082799999999999</c:v>
                </c:pt>
                <c:pt idx="74">
                  <c:v>16.064900000000002</c:v>
                </c:pt>
                <c:pt idx="75">
                  <c:v>18.243500000000001</c:v>
                </c:pt>
                <c:pt idx="76">
                  <c:v>16.378799999999998</c:v>
                </c:pt>
                <c:pt idx="77">
                  <c:v>31.789899999999999</c:v>
                </c:pt>
                <c:pt idx="78">
                  <c:v>25.2012</c:v>
                </c:pt>
                <c:pt idx="79">
                  <c:v>51.630400000000002</c:v>
                </c:pt>
                <c:pt idx="80">
                  <c:v>16.875599999999999</c:v>
                </c:pt>
                <c:pt idx="81">
                  <c:v>17.9359</c:v>
                </c:pt>
                <c:pt idx="82">
                  <c:v>16.243099999999998</c:v>
                </c:pt>
                <c:pt idx="83">
                  <c:v>32.758899999999997</c:v>
                </c:pt>
                <c:pt idx="84">
                  <c:v>18.307600000000001</c:v>
                </c:pt>
                <c:pt idx="85">
                  <c:v>40.183300000000003</c:v>
                </c:pt>
                <c:pt idx="86">
                  <c:v>52.918700000000001</c:v>
                </c:pt>
                <c:pt idx="87">
                  <c:v>16.400300000000001</c:v>
                </c:pt>
                <c:pt idx="88">
                  <c:v>16.126799999999999</c:v>
                </c:pt>
                <c:pt idx="89">
                  <c:v>15.809799999999999</c:v>
                </c:pt>
                <c:pt idx="90">
                  <c:v>15.773099999999999</c:v>
                </c:pt>
                <c:pt idx="91">
                  <c:v>24.996500000000001</c:v>
                </c:pt>
                <c:pt idx="92">
                  <c:v>32.301499999999997</c:v>
                </c:pt>
                <c:pt idx="93">
                  <c:v>51.263800000000003</c:v>
                </c:pt>
                <c:pt idx="94">
                  <c:v>16.113399999999999</c:v>
                </c:pt>
                <c:pt idx="95">
                  <c:v>16.244499999999999</c:v>
                </c:pt>
                <c:pt idx="96">
                  <c:v>16.138500000000001</c:v>
                </c:pt>
                <c:pt idx="97">
                  <c:v>62.197600000000001</c:v>
                </c:pt>
                <c:pt idx="98">
                  <c:v>16.1084</c:v>
                </c:pt>
                <c:pt idx="99">
                  <c:v>17.237200000000001</c:v>
                </c:pt>
                <c:pt idx="100">
                  <c:v>18.232800000000001</c:v>
                </c:pt>
                <c:pt idx="101">
                  <c:v>18.3932</c:v>
                </c:pt>
                <c:pt idx="102">
                  <c:v>18.511800000000001</c:v>
                </c:pt>
                <c:pt idx="103">
                  <c:v>31.9971</c:v>
                </c:pt>
                <c:pt idx="104">
                  <c:v>25.7012</c:v>
                </c:pt>
                <c:pt idx="105">
                  <c:v>32.9377</c:v>
                </c:pt>
                <c:pt idx="106">
                  <c:v>47.660200000000003</c:v>
                </c:pt>
                <c:pt idx="107">
                  <c:v>17.075700000000001</c:v>
                </c:pt>
                <c:pt idx="108">
                  <c:v>38.109299999999998</c:v>
                </c:pt>
                <c:pt idx="109">
                  <c:v>18.329000000000001</c:v>
                </c:pt>
                <c:pt idx="110">
                  <c:v>32.025300000000001</c:v>
                </c:pt>
                <c:pt idx="111">
                  <c:v>15.8619</c:v>
                </c:pt>
                <c:pt idx="112">
                  <c:v>46.6892</c:v>
                </c:pt>
                <c:pt idx="113">
                  <c:v>25.779599999999999</c:v>
                </c:pt>
                <c:pt idx="114">
                  <c:v>53.221699999999998</c:v>
                </c:pt>
                <c:pt idx="115">
                  <c:v>16.6373</c:v>
                </c:pt>
                <c:pt idx="116">
                  <c:v>16.305399999999999</c:v>
                </c:pt>
                <c:pt idx="117">
                  <c:v>16.3218</c:v>
                </c:pt>
                <c:pt idx="118">
                  <c:v>43.820399999999999</c:v>
                </c:pt>
                <c:pt idx="119">
                  <c:v>18.976900000000001</c:v>
                </c:pt>
                <c:pt idx="120">
                  <c:v>18.912199999999999</c:v>
                </c:pt>
                <c:pt idx="121">
                  <c:v>18.566800000000001</c:v>
                </c:pt>
                <c:pt idx="122">
                  <c:v>16.5685</c:v>
                </c:pt>
                <c:pt idx="123">
                  <c:v>44.1736</c:v>
                </c:pt>
                <c:pt idx="124">
                  <c:v>16.382899999999999</c:v>
                </c:pt>
                <c:pt idx="125">
                  <c:v>18.8416</c:v>
                </c:pt>
                <c:pt idx="126">
                  <c:v>16.438400000000001</c:v>
                </c:pt>
                <c:pt idx="127">
                  <c:v>55.739199999999997</c:v>
                </c:pt>
                <c:pt idx="128">
                  <c:v>18.0059</c:v>
                </c:pt>
                <c:pt idx="129">
                  <c:v>16.1343</c:v>
                </c:pt>
                <c:pt idx="130">
                  <c:v>16.3081</c:v>
                </c:pt>
                <c:pt idx="131">
                  <c:v>24.6829</c:v>
                </c:pt>
                <c:pt idx="132">
                  <c:v>42.167900000000003</c:v>
                </c:pt>
                <c:pt idx="133">
                  <c:v>16.198</c:v>
                </c:pt>
                <c:pt idx="134">
                  <c:v>25.528500000000001</c:v>
                </c:pt>
                <c:pt idx="135">
                  <c:v>39.834600000000002</c:v>
                </c:pt>
                <c:pt idx="136">
                  <c:v>18.061699999999998</c:v>
                </c:pt>
                <c:pt idx="137">
                  <c:v>18.164400000000001</c:v>
                </c:pt>
                <c:pt idx="138">
                  <c:v>32.547499999999999</c:v>
                </c:pt>
                <c:pt idx="139">
                  <c:v>16.142399999999999</c:v>
                </c:pt>
                <c:pt idx="140">
                  <c:v>24.653500000000001</c:v>
                </c:pt>
                <c:pt idx="141">
                  <c:v>40.555900000000001</c:v>
                </c:pt>
                <c:pt idx="142">
                  <c:v>18.733899999999998</c:v>
                </c:pt>
                <c:pt idx="143">
                  <c:v>32.573300000000003</c:v>
                </c:pt>
                <c:pt idx="144">
                  <c:v>47.1295</c:v>
                </c:pt>
                <c:pt idx="145">
                  <c:v>16.434899999999999</c:v>
                </c:pt>
                <c:pt idx="146">
                  <c:v>16.426400000000001</c:v>
                </c:pt>
                <c:pt idx="147">
                  <c:v>32.822600000000001</c:v>
                </c:pt>
                <c:pt idx="148">
                  <c:v>25.1435</c:v>
                </c:pt>
                <c:pt idx="149">
                  <c:v>37.755899999999997</c:v>
                </c:pt>
                <c:pt idx="150">
                  <c:v>16.0458</c:v>
                </c:pt>
                <c:pt idx="151">
                  <c:v>37.690800000000003</c:v>
                </c:pt>
                <c:pt idx="152">
                  <c:v>16.007899999999999</c:v>
                </c:pt>
                <c:pt idx="153">
                  <c:v>48.039400000000001</c:v>
                </c:pt>
                <c:pt idx="154">
                  <c:v>17.661799999999999</c:v>
                </c:pt>
                <c:pt idx="155">
                  <c:v>17.678599999999999</c:v>
                </c:pt>
                <c:pt idx="156">
                  <c:v>17.967500000000001</c:v>
                </c:pt>
                <c:pt idx="157">
                  <c:v>37.853700000000003</c:v>
                </c:pt>
                <c:pt idx="158">
                  <c:v>16.009599999999999</c:v>
                </c:pt>
                <c:pt idx="159">
                  <c:v>16.131900000000002</c:v>
                </c:pt>
                <c:pt idx="160">
                  <c:v>31.493099999999998</c:v>
                </c:pt>
                <c:pt idx="161">
                  <c:v>25.652100000000001</c:v>
                </c:pt>
                <c:pt idx="162">
                  <c:v>58.399099999999997</c:v>
                </c:pt>
                <c:pt idx="163">
                  <c:v>15.9457</c:v>
                </c:pt>
                <c:pt idx="164">
                  <c:v>15.9824</c:v>
                </c:pt>
                <c:pt idx="165">
                  <c:v>18.6464</c:v>
                </c:pt>
                <c:pt idx="166">
                  <c:v>38.720500000000001</c:v>
                </c:pt>
                <c:pt idx="167">
                  <c:v>16.341200000000001</c:v>
                </c:pt>
                <c:pt idx="168">
                  <c:v>46.444200000000002</c:v>
                </c:pt>
                <c:pt idx="169">
                  <c:v>16.145299999999999</c:v>
                </c:pt>
                <c:pt idx="170">
                  <c:v>37.614400000000003</c:v>
                </c:pt>
                <c:pt idx="171">
                  <c:v>18.0594</c:v>
                </c:pt>
                <c:pt idx="172">
                  <c:v>34.004199999999997</c:v>
                </c:pt>
                <c:pt idx="173">
                  <c:v>16.082699999999999</c:v>
                </c:pt>
                <c:pt idx="174">
                  <c:v>59.057699999999997</c:v>
                </c:pt>
                <c:pt idx="175">
                  <c:v>15.985900000000001</c:v>
                </c:pt>
                <c:pt idx="176">
                  <c:v>17.922000000000001</c:v>
                </c:pt>
                <c:pt idx="177">
                  <c:v>18.093499999999999</c:v>
                </c:pt>
                <c:pt idx="178">
                  <c:v>18.2182</c:v>
                </c:pt>
                <c:pt idx="179">
                  <c:v>16.677199999999999</c:v>
                </c:pt>
                <c:pt idx="180">
                  <c:v>16.426100000000002</c:v>
                </c:pt>
                <c:pt idx="181">
                  <c:v>33.2819</c:v>
                </c:pt>
                <c:pt idx="182">
                  <c:v>16.270199999999999</c:v>
                </c:pt>
                <c:pt idx="183">
                  <c:v>41.557200000000002</c:v>
                </c:pt>
                <c:pt idx="184">
                  <c:v>17.890699999999999</c:v>
                </c:pt>
                <c:pt idx="185">
                  <c:v>50.895600000000002</c:v>
                </c:pt>
                <c:pt idx="186">
                  <c:v>15.8813</c:v>
                </c:pt>
                <c:pt idx="187">
                  <c:v>17.627600000000001</c:v>
                </c:pt>
                <c:pt idx="188">
                  <c:v>30.559699999999999</c:v>
                </c:pt>
                <c:pt idx="189">
                  <c:v>33.2209</c:v>
                </c:pt>
                <c:pt idx="190">
                  <c:v>32.954700000000003</c:v>
                </c:pt>
                <c:pt idx="191">
                  <c:v>31.985900000000001</c:v>
                </c:pt>
                <c:pt idx="192">
                  <c:v>48.5105</c:v>
                </c:pt>
                <c:pt idx="193">
                  <c:v>15.3551</c:v>
                </c:pt>
                <c:pt idx="194">
                  <c:v>15.32</c:v>
                </c:pt>
                <c:pt idx="195">
                  <c:v>15.194699999999999</c:v>
                </c:pt>
                <c:pt idx="196">
                  <c:v>27.9314</c:v>
                </c:pt>
                <c:pt idx="197">
                  <c:v>28.043199999999999</c:v>
                </c:pt>
                <c:pt idx="198">
                  <c:v>31.442599999999999</c:v>
                </c:pt>
                <c:pt idx="199">
                  <c:v>39.170999999999999</c:v>
                </c:pt>
                <c:pt idx="200">
                  <c:v>15.817600000000001</c:v>
                </c:pt>
                <c:pt idx="201">
                  <c:v>25.392900000000001</c:v>
                </c:pt>
                <c:pt idx="202">
                  <c:v>37.1877</c:v>
                </c:pt>
                <c:pt idx="203">
                  <c:v>17.690100000000001</c:v>
                </c:pt>
                <c:pt idx="204">
                  <c:v>19.3748</c:v>
                </c:pt>
                <c:pt idx="205">
                  <c:v>39.898400000000002</c:v>
                </c:pt>
                <c:pt idx="206">
                  <c:v>17.266200000000001</c:v>
                </c:pt>
                <c:pt idx="207">
                  <c:v>42.394300000000001</c:v>
                </c:pt>
                <c:pt idx="208">
                  <c:v>16.533300000000001</c:v>
                </c:pt>
                <c:pt idx="209">
                  <c:v>16.114000000000001</c:v>
                </c:pt>
                <c:pt idx="210">
                  <c:v>17.482600000000001</c:v>
                </c:pt>
                <c:pt idx="211">
                  <c:v>49.1235</c:v>
                </c:pt>
                <c:pt idx="212">
                  <c:v>15.9659</c:v>
                </c:pt>
                <c:pt idx="213">
                  <c:v>54.561700000000002</c:v>
                </c:pt>
                <c:pt idx="214">
                  <c:v>15.9041</c:v>
                </c:pt>
                <c:pt idx="215">
                  <c:v>17.229800000000001</c:v>
                </c:pt>
                <c:pt idx="216">
                  <c:v>31.9633</c:v>
                </c:pt>
                <c:pt idx="217">
                  <c:v>16.149999999999999</c:v>
                </c:pt>
                <c:pt idx="218">
                  <c:v>24.710799999999999</c:v>
                </c:pt>
                <c:pt idx="219">
                  <c:v>32.417900000000003</c:v>
                </c:pt>
                <c:pt idx="220">
                  <c:v>17.919699999999999</c:v>
                </c:pt>
                <c:pt idx="221">
                  <c:v>32.858699999999999</c:v>
                </c:pt>
                <c:pt idx="222">
                  <c:v>27.4328</c:v>
                </c:pt>
                <c:pt idx="223">
                  <c:v>33.2209</c:v>
                </c:pt>
                <c:pt idx="224">
                  <c:v>29.7151</c:v>
                </c:pt>
                <c:pt idx="225">
                  <c:v>44.014099999999999</c:v>
                </c:pt>
                <c:pt idx="226">
                  <c:v>16.1356</c:v>
                </c:pt>
                <c:pt idx="227">
                  <c:v>15.9246</c:v>
                </c:pt>
                <c:pt idx="228">
                  <c:v>15.788399999999999</c:v>
                </c:pt>
                <c:pt idx="229">
                  <c:v>37.393099999999997</c:v>
                </c:pt>
                <c:pt idx="230">
                  <c:v>17.071400000000001</c:v>
                </c:pt>
                <c:pt idx="231">
                  <c:v>25.4985</c:v>
                </c:pt>
                <c:pt idx="232">
                  <c:v>32.385399999999997</c:v>
                </c:pt>
                <c:pt idx="233">
                  <c:v>15.873100000000001</c:v>
                </c:pt>
                <c:pt idx="234">
                  <c:v>32.326900000000002</c:v>
                </c:pt>
                <c:pt idx="235">
                  <c:v>54.582099999999997</c:v>
                </c:pt>
                <c:pt idx="236">
                  <c:v>15.632300000000001</c:v>
                </c:pt>
                <c:pt idx="237">
                  <c:v>15.583500000000001</c:v>
                </c:pt>
                <c:pt idx="238">
                  <c:v>15.504899999999999</c:v>
                </c:pt>
                <c:pt idx="239">
                  <c:v>17.2179</c:v>
                </c:pt>
                <c:pt idx="240">
                  <c:v>36.766800000000003</c:v>
                </c:pt>
                <c:pt idx="241">
                  <c:v>16.850300000000001</c:v>
                </c:pt>
                <c:pt idx="242">
                  <c:v>16.378599999999999</c:v>
                </c:pt>
                <c:pt idx="243">
                  <c:v>54.939399999999999</c:v>
                </c:pt>
                <c:pt idx="244">
                  <c:v>15.748100000000001</c:v>
                </c:pt>
                <c:pt idx="245">
                  <c:v>15.791</c:v>
                </c:pt>
                <c:pt idx="246">
                  <c:v>32.109099999999998</c:v>
                </c:pt>
                <c:pt idx="247">
                  <c:v>17.995899999999999</c:v>
                </c:pt>
                <c:pt idx="248">
                  <c:v>15.4993</c:v>
                </c:pt>
                <c:pt idx="249">
                  <c:v>51.892899999999997</c:v>
                </c:pt>
                <c:pt idx="250">
                  <c:v>15.414999999999999</c:v>
                </c:pt>
                <c:pt idx="251">
                  <c:v>15.570499999999999</c:v>
                </c:pt>
                <c:pt idx="252">
                  <c:v>34.637900000000002</c:v>
                </c:pt>
                <c:pt idx="253">
                  <c:v>15.6197</c:v>
                </c:pt>
                <c:pt idx="254">
                  <c:v>32.426600000000001</c:v>
                </c:pt>
                <c:pt idx="255">
                  <c:v>17.901499999999999</c:v>
                </c:pt>
                <c:pt idx="256">
                  <c:v>44.830300000000001</c:v>
                </c:pt>
                <c:pt idx="257">
                  <c:v>17.825600000000001</c:v>
                </c:pt>
                <c:pt idx="258">
                  <c:v>17.602499999999999</c:v>
                </c:pt>
                <c:pt idx="259">
                  <c:v>25.203800000000001</c:v>
                </c:pt>
                <c:pt idx="260">
                  <c:v>25.115100000000002</c:v>
                </c:pt>
                <c:pt idx="261">
                  <c:v>37.3795</c:v>
                </c:pt>
                <c:pt idx="262">
                  <c:v>32.833399999999997</c:v>
                </c:pt>
                <c:pt idx="263">
                  <c:v>21.155200000000001</c:v>
                </c:pt>
                <c:pt idx="264">
                  <c:v>38.2059</c:v>
                </c:pt>
                <c:pt idx="265">
                  <c:v>42.738500000000002</c:v>
                </c:pt>
                <c:pt idx="266">
                  <c:v>16.944400000000002</c:v>
                </c:pt>
                <c:pt idx="267">
                  <c:v>33.097200000000001</c:v>
                </c:pt>
                <c:pt idx="268">
                  <c:v>29.980899999999998</c:v>
                </c:pt>
                <c:pt idx="269">
                  <c:v>16.6587</c:v>
                </c:pt>
                <c:pt idx="270">
                  <c:v>32.615600000000001</c:v>
                </c:pt>
                <c:pt idx="271">
                  <c:v>41.074599999999997</c:v>
                </c:pt>
                <c:pt idx="272">
                  <c:v>16.120899999999999</c:v>
                </c:pt>
                <c:pt idx="273">
                  <c:v>54.343200000000003</c:v>
                </c:pt>
                <c:pt idx="274">
                  <c:v>20.0337</c:v>
                </c:pt>
                <c:pt idx="275">
                  <c:v>19.565100000000001</c:v>
                </c:pt>
                <c:pt idx="276">
                  <c:v>47.487699999999997</c:v>
                </c:pt>
                <c:pt idx="277">
                  <c:v>16.4573</c:v>
                </c:pt>
                <c:pt idx="278">
                  <c:v>26.152000000000001</c:v>
                </c:pt>
                <c:pt idx="279">
                  <c:v>40.239800000000002</c:v>
                </c:pt>
                <c:pt idx="280">
                  <c:v>16.828600000000002</c:v>
                </c:pt>
                <c:pt idx="281">
                  <c:v>17.010100000000001</c:v>
                </c:pt>
                <c:pt idx="282">
                  <c:v>37.2057</c:v>
                </c:pt>
                <c:pt idx="283">
                  <c:v>17.747900000000001</c:v>
                </c:pt>
                <c:pt idx="284">
                  <c:v>49.522399999999998</c:v>
                </c:pt>
                <c:pt idx="285">
                  <c:v>17.912700000000001</c:v>
                </c:pt>
                <c:pt idx="286">
                  <c:v>17.578299999999999</c:v>
                </c:pt>
                <c:pt idx="287">
                  <c:v>26.9253</c:v>
                </c:pt>
                <c:pt idx="288">
                  <c:v>54.306800000000003</c:v>
                </c:pt>
                <c:pt idx="289">
                  <c:v>20.614599999999999</c:v>
                </c:pt>
                <c:pt idx="290">
                  <c:v>28.349599999999999</c:v>
                </c:pt>
                <c:pt idx="291">
                  <c:v>61.257899999999999</c:v>
                </c:pt>
                <c:pt idx="292">
                  <c:v>42.526899999999998</c:v>
                </c:pt>
                <c:pt idx="293">
                  <c:v>46.941000000000003</c:v>
                </c:pt>
                <c:pt idx="294">
                  <c:v>137.01249999999999</c:v>
                </c:pt>
                <c:pt idx="295">
                  <c:v>155.05930000000001</c:v>
                </c:pt>
                <c:pt idx="296">
                  <c:v>134.87979999999999</c:v>
                </c:pt>
                <c:pt idx="297">
                  <c:v>133.286</c:v>
                </c:pt>
                <c:pt idx="298">
                  <c:v>139.9436</c:v>
                </c:pt>
                <c:pt idx="299">
                  <c:v>90.578599999999994</c:v>
                </c:pt>
                <c:pt idx="300">
                  <c:v>113.7017</c:v>
                </c:pt>
                <c:pt idx="301">
                  <c:v>110.8216</c:v>
                </c:pt>
                <c:pt idx="302">
                  <c:v>89.722800000000007</c:v>
                </c:pt>
                <c:pt idx="303">
                  <c:v>150.40960000000001</c:v>
                </c:pt>
                <c:pt idx="304">
                  <c:v>124.349</c:v>
                </c:pt>
                <c:pt idx="305">
                  <c:v>134.9923</c:v>
                </c:pt>
                <c:pt idx="306">
                  <c:v>119.4055</c:v>
                </c:pt>
                <c:pt idx="307">
                  <c:v>116.5436</c:v>
                </c:pt>
                <c:pt idx="308">
                  <c:v>110.5497</c:v>
                </c:pt>
                <c:pt idx="309">
                  <c:v>119.0149</c:v>
                </c:pt>
                <c:pt idx="310">
                  <c:v>119.107</c:v>
                </c:pt>
                <c:pt idx="311">
                  <c:v>115.9846</c:v>
                </c:pt>
                <c:pt idx="312">
                  <c:v>118.8004</c:v>
                </c:pt>
                <c:pt idx="313">
                  <c:v>156.75470000000001</c:v>
                </c:pt>
                <c:pt idx="314">
                  <c:v>124.4563</c:v>
                </c:pt>
                <c:pt idx="315">
                  <c:v>167.03190000000001</c:v>
                </c:pt>
                <c:pt idx="316">
                  <c:v>145.011</c:v>
                </c:pt>
                <c:pt idx="317">
                  <c:v>154.50890000000001</c:v>
                </c:pt>
                <c:pt idx="318">
                  <c:v>170.56030000000001</c:v>
                </c:pt>
                <c:pt idx="319">
                  <c:v>147.4109</c:v>
                </c:pt>
                <c:pt idx="320">
                  <c:v>162.68109999999999</c:v>
                </c:pt>
                <c:pt idx="321">
                  <c:v>141.36359999999999</c:v>
                </c:pt>
                <c:pt idx="322">
                  <c:v>147.17240000000001</c:v>
                </c:pt>
                <c:pt idx="323">
                  <c:v>152.3261</c:v>
                </c:pt>
                <c:pt idx="324">
                  <c:v>148.63999999999999</c:v>
                </c:pt>
                <c:pt idx="325">
                  <c:v>125.0117</c:v>
                </c:pt>
                <c:pt idx="326">
                  <c:v>184.20509999999999</c:v>
                </c:pt>
                <c:pt idx="327">
                  <c:v>178.99590000000001</c:v>
                </c:pt>
                <c:pt idx="328">
                  <c:v>148.33179999999999</c:v>
                </c:pt>
                <c:pt idx="329">
                  <c:v>209.5395</c:v>
                </c:pt>
                <c:pt idx="330">
                  <c:v>197.14330000000001</c:v>
                </c:pt>
                <c:pt idx="331">
                  <c:v>187.43700000000001</c:v>
                </c:pt>
                <c:pt idx="332">
                  <c:v>216.72460000000001</c:v>
                </c:pt>
                <c:pt idx="333">
                  <c:v>213.5899</c:v>
                </c:pt>
                <c:pt idx="334">
                  <c:v>219.13239999999999</c:v>
                </c:pt>
                <c:pt idx="335">
                  <c:v>197.5059</c:v>
                </c:pt>
                <c:pt idx="336">
                  <c:v>137.61969999999999</c:v>
                </c:pt>
                <c:pt idx="337">
                  <c:v>175.03980000000001</c:v>
                </c:pt>
                <c:pt idx="338">
                  <c:v>162.5788</c:v>
                </c:pt>
                <c:pt idx="339">
                  <c:v>113.2311</c:v>
                </c:pt>
                <c:pt idx="340">
                  <c:v>185.21969999999999</c:v>
                </c:pt>
                <c:pt idx="341">
                  <c:v>168.3946</c:v>
                </c:pt>
                <c:pt idx="342">
                  <c:v>117.3291</c:v>
                </c:pt>
                <c:pt idx="343">
                  <c:v>142.9759</c:v>
                </c:pt>
                <c:pt idx="344">
                  <c:v>143.2251</c:v>
                </c:pt>
                <c:pt idx="345">
                  <c:v>142.0324</c:v>
                </c:pt>
                <c:pt idx="346">
                  <c:v>166.256</c:v>
                </c:pt>
                <c:pt idx="347">
                  <c:v>110.35080000000001</c:v>
                </c:pt>
                <c:pt idx="348">
                  <c:v>125.8262</c:v>
                </c:pt>
                <c:pt idx="349">
                  <c:v>134.84620000000001</c:v>
                </c:pt>
                <c:pt idx="350">
                  <c:v>114.4016</c:v>
                </c:pt>
                <c:pt idx="351">
                  <c:v>143.24789999999999</c:v>
                </c:pt>
                <c:pt idx="352">
                  <c:v>144.9606</c:v>
                </c:pt>
                <c:pt idx="353">
                  <c:v>135.2413</c:v>
                </c:pt>
                <c:pt idx="354">
                  <c:v>139.52070000000001</c:v>
                </c:pt>
                <c:pt idx="355">
                  <c:v>110.26090000000001</c:v>
                </c:pt>
                <c:pt idx="356">
                  <c:v>132.13679999999999</c:v>
                </c:pt>
                <c:pt idx="357">
                  <c:v>113.17740000000001</c:v>
                </c:pt>
                <c:pt idx="358">
                  <c:v>158.46080000000001</c:v>
                </c:pt>
                <c:pt idx="359">
                  <c:v>133.88460000000001</c:v>
                </c:pt>
                <c:pt idx="360">
                  <c:v>212.08170000000001</c:v>
                </c:pt>
                <c:pt idx="361">
                  <c:v>152.21950000000001</c:v>
                </c:pt>
                <c:pt idx="362">
                  <c:v>164.91929999999999</c:v>
                </c:pt>
                <c:pt idx="363">
                  <c:v>109.3828</c:v>
                </c:pt>
                <c:pt idx="364">
                  <c:v>106.1199</c:v>
                </c:pt>
                <c:pt idx="365">
                  <c:v>109.7718</c:v>
                </c:pt>
                <c:pt idx="366">
                  <c:v>108.4425</c:v>
                </c:pt>
                <c:pt idx="367">
                  <c:v>152.97200000000001</c:v>
                </c:pt>
                <c:pt idx="368">
                  <c:v>109.2773</c:v>
                </c:pt>
                <c:pt idx="369">
                  <c:v>125.8837</c:v>
                </c:pt>
                <c:pt idx="370">
                  <c:v>147.07230000000001</c:v>
                </c:pt>
                <c:pt idx="371">
                  <c:v>128.48509999999999</c:v>
                </c:pt>
                <c:pt idx="372">
                  <c:v>66.746899999999997</c:v>
                </c:pt>
                <c:pt idx="373">
                  <c:v>144.57570000000001</c:v>
                </c:pt>
                <c:pt idx="374">
                  <c:v>110.33540000000001</c:v>
                </c:pt>
                <c:pt idx="375">
                  <c:v>89.118200000000002</c:v>
                </c:pt>
                <c:pt idx="376">
                  <c:v>130.5412</c:v>
                </c:pt>
                <c:pt idx="377">
                  <c:v>111.2825</c:v>
                </c:pt>
                <c:pt idx="378">
                  <c:v>88.863799999999998</c:v>
                </c:pt>
                <c:pt idx="379">
                  <c:v>114.7341</c:v>
                </c:pt>
                <c:pt idx="380">
                  <c:v>120.9037</c:v>
                </c:pt>
                <c:pt idx="381">
                  <c:v>93.278199999999998</c:v>
                </c:pt>
                <c:pt idx="382">
                  <c:v>136.80680000000001</c:v>
                </c:pt>
                <c:pt idx="383">
                  <c:v>132.55340000000001</c:v>
                </c:pt>
                <c:pt idx="384">
                  <c:v>103.23560000000001</c:v>
                </c:pt>
                <c:pt idx="385">
                  <c:v>160.13489999999999</c:v>
                </c:pt>
                <c:pt idx="386">
                  <c:v>110.81229999999999</c:v>
                </c:pt>
                <c:pt idx="387">
                  <c:v>113.982</c:v>
                </c:pt>
                <c:pt idx="388">
                  <c:v>145.798</c:v>
                </c:pt>
                <c:pt idx="389">
                  <c:v>124.7359</c:v>
                </c:pt>
                <c:pt idx="390">
                  <c:v>122.3634</c:v>
                </c:pt>
                <c:pt idx="391">
                  <c:v>134.1191</c:v>
                </c:pt>
                <c:pt idx="392">
                  <c:v>84.690200000000004</c:v>
                </c:pt>
                <c:pt idx="393">
                  <c:v>107.9575</c:v>
                </c:pt>
                <c:pt idx="394">
                  <c:v>82.626999999999995</c:v>
                </c:pt>
                <c:pt idx="395">
                  <c:v>107.66840000000001</c:v>
                </c:pt>
                <c:pt idx="396">
                  <c:v>108.70310000000001</c:v>
                </c:pt>
                <c:pt idx="397">
                  <c:v>113.49630000000001</c:v>
                </c:pt>
                <c:pt idx="398">
                  <c:v>106.6482</c:v>
                </c:pt>
                <c:pt idx="399">
                  <c:v>114.4271</c:v>
                </c:pt>
                <c:pt idx="400">
                  <c:v>70.709400000000002</c:v>
                </c:pt>
                <c:pt idx="401">
                  <c:v>97.133799999999994</c:v>
                </c:pt>
                <c:pt idx="402">
                  <c:v>94.626499999999993</c:v>
                </c:pt>
                <c:pt idx="403">
                  <c:v>104.39400000000001</c:v>
                </c:pt>
                <c:pt idx="404">
                  <c:v>137.1489</c:v>
                </c:pt>
                <c:pt idx="405">
                  <c:v>121.83</c:v>
                </c:pt>
                <c:pt idx="406">
                  <c:v>150.5856</c:v>
                </c:pt>
                <c:pt idx="407">
                  <c:v>149.15799999999999</c:v>
                </c:pt>
                <c:pt idx="408">
                  <c:v>123.79300000000001</c:v>
                </c:pt>
                <c:pt idx="409">
                  <c:v>173.75899999999999</c:v>
                </c:pt>
                <c:pt idx="410">
                  <c:v>159.56710000000001</c:v>
                </c:pt>
                <c:pt idx="411">
                  <c:v>145.2664</c:v>
                </c:pt>
                <c:pt idx="412">
                  <c:v>187.32579999999999</c:v>
                </c:pt>
                <c:pt idx="413">
                  <c:v>148.15889999999999</c:v>
                </c:pt>
                <c:pt idx="414">
                  <c:v>150.01519999999999</c:v>
                </c:pt>
                <c:pt idx="415">
                  <c:v>185.2236</c:v>
                </c:pt>
                <c:pt idx="416">
                  <c:v>138.63800000000001</c:v>
                </c:pt>
                <c:pt idx="417">
                  <c:v>131.0127</c:v>
                </c:pt>
                <c:pt idx="418">
                  <c:v>175.40819999999999</c:v>
                </c:pt>
                <c:pt idx="419">
                  <c:v>159.81059999999999</c:v>
                </c:pt>
                <c:pt idx="420">
                  <c:v>179.80680000000001</c:v>
                </c:pt>
                <c:pt idx="421">
                  <c:v>176.5283</c:v>
                </c:pt>
                <c:pt idx="422">
                  <c:v>142.55279999999999</c:v>
                </c:pt>
                <c:pt idx="423">
                  <c:v>155.79220000000001</c:v>
                </c:pt>
                <c:pt idx="424">
                  <c:v>155.1953</c:v>
                </c:pt>
                <c:pt idx="425">
                  <c:v>147.5496</c:v>
                </c:pt>
                <c:pt idx="426">
                  <c:v>176.45079999999999</c:v>
                </c:pt>
                <c:pt idx="427">
                  <c:v>140.6712</c:v>
                </c:pt>
                <c:pt idx="428">
                  <c:v>137.93960000000001</c:v>
                </c:pt>
                <c:pt idx="429">
                  <c:v>129.1405</c:v>
                </c:pt>
                <c:pt idx="430">
                  <c:v>95.010499999999993</c:v>
                </c:pt>
                <c:pt idx="431">
                  <c:v>129.2004</c:v>
                </c:pt>
                <c:pt idx="432">
                  <c:v>142.1105</c:v>
                </c:pt>
                <c:pt idx="433">
                  <c:v>122.758</c:v>
                </c:pt>
                <c:pt idx="434">
                  <c:v>158.642</c:v>
                </c:pt>
                <c:pt idx="435">
                  <c:v>98.300399999999996</c:v>
                </c:pt>
                <c:pt idx="436">
                  <c:v>100.1289</c:v>
                </c:pt>
                <c:pt idx="437">
                  <c:v>105.1674</c:v>
                </c:pt>
                <c:pt idx="438">
                  <c:v>97.062899999999999</c:v>
                </c:pt>
                <c:pt idx="439">
                  <c:v>121.877</c:v>
                </c:pt>
                <c:pt idx="440">
                  <c:v>122.9337</c:v>
                </c:pt>
                <c:pt idx="441">
                  <c:v>99.582599999999999</c:v>
                </c:pt>
                <c:pt idx="442">
                  <c:v>129.06129999999999</c:v>
                </c:pt>
                <c:pt idx="443">
                  <c:v>118.1574</c:v>
                </c:pt>
                <c:pt idx="444">
                  <c:v>94.765199999999993</c:v>
                </c:pt>
                <c:pt idx="445">
                  <c:v>94.576700000000002</c:v>
                </c:pt>
                <c:pt idx="446">
                  <c:v>69.786600000000007</c:v>
                </c:pt>
                <c:pt idx="447">
                  <c:v>72.342399999999998</c:v>
                </c:pt>
                <c:pt idx="448">
                  <c:v>78.431600000000003</c:v>
                </c:pt>
                <c:pt idx="449">
                  <c:v>68.001099999999994</c:v>
                </c:pt>
                <c:pt idx="450">
                  <c:v>58.316299999999998</c:v>
                </c:pt>
                <c:pt idx="451">
                  <c:v>73.096400000000003</c:v>
                </c:pt>
                <c:pt idx="452">
                  <c:v>76.516199999999998</c:v>
                </c:pt>
                <c:pt idx="453">
                  <c:v>64.8536</c:v>
                </c:pt>
                <c:pt idx="454">
                  <c:v>59.1068</c:v>
                </c:pt>
                <c:pt idx="455">
                  <c:v>73.754800000000003</c:v>
                </c:pt>
                <c:pt idx="456">
                  <c:v>78.869799999999998</c:v>
                </c:pt>
                <c:pt idx="457">
                  <c:v>64.045000000000002</c:v>
                </c:pt>
                <c:pt idx="458">
                  <c:v>61.936300000000003</c:v>
                </c:pt>
                <c:pt idx="459">
                  <c:v>83.153499999999994</c:v>
                </c:pt>
                <c:pt idx="460">
                  <c:v>98.145899999999997</c:v>
                </c:pt>
                <c:pt idx="461">
                  <c:v>63.345300000000002</c:v>
                </c:pt>
                <c:pt idx="462">
                  <c:v>61.647300000000001</c:v>
                </c:pt>
                <c:pt idx="463">
                  <c:v>79.152100000000004</c:v>
                </c:pt>
                <c:pt idx="464">
                  <c:v>86.341200000000001</c:v>
                </c:pt>
                <c:pt idx="465">
                  <c:v>100.7624</c:v>
                </c:pt>
                <c:pt idx="466">
                  <c:v>80.159499999999994</c:v>
                </c:pt>
                <c:pt idx="467">
                  <c:v>79.882599999999996</c:v>
                </c:pt>
                <c:pt idx="468">
                  <c:v>78.135999999999996</c:v>
                </c:pt>
                <c:pt idx="469">
                  <c:v>84.441699999999997</c:v>
                </c:pt>
                <c:pt idx="470">
                  <c:v>98.018900000000002</c:v>
                </c:pt>
                <c:pt idx="471">
                  <c:v>92.001599999999996</c:v>
                </c:pt>
                <c:pt idx="472">
                  <c:v>68.744799999999998</c:v>
                </c:pt>
                <c:pt idx="473">
                  <c:v>77.196299999999994</c:v>
                </c:pt>
                <c:pt idx="474">
                  <c:v>103.4786</c:v>
                </c:pt>
                <c:pt idx="475">
                  <c:v>64.765900000000002</c:v>
                </c:pt>
                <c:pt idx="476">
                  <c:v>87.837900000000005</c:v>
                </c:pt>
                <c:pt idx="477">
                  <c:v>63.342599999999997</c:v>
                </c:pt>
                <c:pt idx="478">
                  <c:v>68.635000000000005</c:v>
                </c:pt>
                <c:pt idx="479">
                  <c:v>78.335300000000004</c:v>
                </c:pt>
                <c:pt idx="480">
                  <c:v>73.751400000000004</c:v>
                </c:pt>
                <c:pt idx="481">
                  <c:v>106.49890000000001</c:v>
                </c:pt>
                <c:pt idx="482">
                  <c:v>67.800600000000003</c:v>
                </c:pt>
                <c:pt idx="483">
                  <c:v>115.8021</c:v>
                </c:pt>
                <c:pt idx="484">
                  <c:v>137.18709999999999</c:v>
                </c:pt>
                <c:pt idx="485">
                  <c:v>131.50810000000001</c:v>
                </c:pt>
                <c:pt idx="486">
                  <c:v>142.79660000000001</c:v>
                </c:pt>
                <c:pt idx="487">
                  <c:v>149.56989999999999</c:v>
                </c:pt>
                <c:pt idx="488">
                  <c:v>163.77330000000001</c:v>
                </c:pt>
                <c:pt idx="489">
                  <c:v>203.12700000000001</c:v>
                </c:pt>
                <c:pt idx="490">
                  <c:v>180.61150000000001</c:v>
                </c:pt>
                <c:pt idx="491">
                  <c:v>206.58070000000001</c:v>
                </c:pt>
                <c:pt idx="492">
                  <c:v>194.08879999999999</c:v>
                </c:pt>
                <c:pt idx="493">
                  <c:v>216.80289999999999</c:v>
                </c:pt>
                <c:pt idx="494">
                  <c:v>218.6189</c:v>
                </c:pt>
                <c:pt idx="495">
                  <c:v>223.9717</c:v>
                </c:pt>
                <c:pt idx="496">
                  <c:v>168.8818</c:v>
                </c:pt>
                <c:pt idx="497">
                  <c:v>189.3655</c:v>
                </c:pt>
                <c:pt idx="498">
                  <c:v>178.3289</c:v>
                </c:pt>
                <c:pt idx="499">
                  <c:v>187.73</c:v>
                </c:pt>
                <c:pt idx="500">
                  <c:v>184.8475</c:v>
                </c:pt>
                <c:pt idx="501">
                  <c:v>196.43010000000001</c:v>
                </c:pt>
                <c:pt idx="502">
                  <c:v>218.0035</c:v>
                </c:pt>
                <c:pt idx="503">
                  <c:v>225.43119999999999</c:v>
                </c:pt>
                <c:pt idx="504">
                  <c:v>241.0137</c:v>
                </c:pt>
                <c:pt idx="505">
                  <c:v>212.5727</c:v>
                </c:pt>
                <c:pt idx="506">
                  <c:v>241.90620000000001</c:v>
                </c:pt>
                <c:pt idx="507">
                  <c:v>223.8432</c:v>
                </c:pt>
                <c:pt idx="508">
                  <c:v>226.98140000000001</c:v>
                </c:pt>
                <c:pt idx="509">
                  <c:v>216.5042</c:v>
                </c:pt>
                <c:pt idx="510">
                  <c:v>265.95249999999999</c:v>
                </c:pt>
                <c:pt idx="511">
                  <c:v>273.1078</c:v>
                </c:pt>
                <c:pt idx="512">
                  <c:v>274.08760000000001</c:v>
                </c:pt>
                <c:pt idx="513">
                  <c:v>288.2765</c:v>
                </c:pt>
                <c:pt idx="514">
                  <c:v>247.20849999999999</c:v>
                </c:pt>
                <c:pt idx="515">
                  <c:v>250.55520000000001</c:v>
                </c:pt>
                <c:pt idx="516">
                  <c:v>253.68549999999999</c:v>
                </c:pt>
                <c:pt idx="517">
                  <c:v>211.92339999999999</c:v>
                </c:pt>
                <c:pt idx="518">
                  <c:v>162.04939999999999</c:v>
                </c:pt>
                <c:pt idx="519">
                  <c:v>227.36590000000001</c:v>
                </c:pt>
                <c:pt idx="520">
                  <c:v>231.63290000000001</c:v>
                </c:pt>
                <c:pt idx="521">
                  <c:v>257.15120000000002</c:v>
                </c:pt>
                <c:pt idx="522">
                  <c:v>263.78210000000001</c:v>
                </c:pt>
                <c:pt idx="523">
                  <c:v>214.44</c:v>
                </c:pt>
                <c:pt idx="524">
                  <c:v>222.1217</c:v>
                </c:pt>
                <c:pt idx="525">
                  <c:v>218.22470000000001</c:v>
                </c:pt>
                <c:pt idx="526">
                  <c:v>152.78630000000001</c:v>
                </c:pt>
                <c:pt idx="527">
                  <c:v>189.2704</c:v>
                </c:pt>
                <c:pt idx="528">
                  <c:v>246.35079999999999</c:v>
                </c:pt>
                <c:pt idx="529">
                  <c:v>154.08600000000001</c:v>
                </c:pt>
                <c:pt idx="530">
                  <c:v>150.26929999999999</c:v>
                </c:pt>
                <c:pt idx="531">
                  <c:v>157.1259</c:v>
                </c:pt>
                <c:pt idx="532">
                  <c:v>150.8398</c:v>
                </c:pt>
                <c:pt idx="533">
                  <c:v>132.91370000000001</c:v>
                </c:pt>
                <c:pt idx="534">
                  <c:v>117.29810000000001</c:v>
                </c:pt>
                <c:pt idx="535">
                  <c:v>151.62370000000001</c:v>
                </c:pt>
                <c:pt idx="536">
                  <c:v>195.77019999999999</c:v>
                </c:pt>
                <c:pt idx="537">
                  <c:v>187.5017</c:v>
                </c:pt>
                <c:pt idx="538">
                  <c:v>144.89160000000001</c:v>
                </c:pt>
                <c:pt idx="539">
                  <c:v>145.5411</c:v>
                </c:pt>
                <c:pt idx="540">
                  <c:v>189.31219999999999</c:v>
                </c:pt>
                <c:pt idx="541">
                  <c:v>166.79169999999999</c:v>
                </c:pt>
                <c:pt idx="542">
                  <c:v>146.9008</c:v>
                </c:pt>
                <c:pt idx="543">
                  <c:v>109.5168</c:v>
                </c:pt>
                <c:pt idx="544">
                  <c:v>104.68519999999999</c:v>
                </c:pt>
                <c:pt idx="545">
                  <c:v>144.3783</c:v>
                </c:pt>
                <c:pt idx="546">
                  <c:v>180.79689999999999</c:v>
                </c:pt>
                <c:pt idx="547">
                  <c:v>110.5042</c:v>
                </c:pt>
                <c:pt idx="548">
                  <c:v>101.0018</c:v>
                </c:pt>
                <c:pt idx="549">
                  <c:v>145.6695</c:v>
                </c:pt>
                <c:pt idx="550">
                  <c:v>179.46260000000001</c:v>
                </c:pt>
                <c:pt idx="551">
                  <c:v>138.0925</c:v>
                </c:pt>
                <c:pt idx="552">
                  <c:v>105.8724</c:v>
                </c:pt>
                <c:pt idx="553">
                  <c:v>109.1358</c:v>
                </c:pt>
                <c:pt idx="554">
                  <c:v>72.7196</c:v>
                </c:pt>
                <c:pt idx="555">
                  <c:v>106.508</c:v>
                </c:pt>
                <c:pt idx="556">
                  <c:v>93.390699999999995</c:v>
                </c:pt>
                <c:pt idx="557">
                  <c:v>89.494799999999998</c:v>
                </c:pt>
                <c:pt idx="558">
                  <c:v>93.621300000000005</c:v>
                </c:pt>
                <c:pt idx="559">
                  <c:v>93.992500000000007</c:v>
                </c:pt>
                <c:pt idx="560">
                  <c:v>85.485900000000001</c:v>
                </c:pt>
                <c:pt idx="561">
                  <c:v>89.013900000000007</c:v>
                </c:pt>
                <c:pt idx="562">
                  <c:v>100.38200000000001</c:v>
                </c:pt>
                <c:pt idx="563">
                  <c:v>100.3069</c:v>
                </c:pt>
                <c:pt idx="564">
                  <c:v>97.340500000000006</c:v>
                </c:pt>
                <c:pt idx="565">
                  <c:v>109.1889</c:v>
                </c:pt>
                <c:pt idx="566">
                  <c:v>95.103099999999998</c:v>
                </c:pt>
                <c:pt idx="567">
                  <c:v>125.0842</c:v>
                </c:pt>
                <c:pt idx="568">
                  <c:v>115.05119999999999</c:v>
                </c:pt>
                <c:pt idx="569">
                  <c:v>128.92580000000001</c:v>
                </c:pt>
                <c:pt idx="570">
                  <c:v>133.0864</c:v>
                </c:pt>
                <c:pt idx="571">
                  <c:v>139.80850000000001</c:v>
                </c:pt>
                <c:pt idx="572">
                  <c:v>110.29730000000001</c:v>
                </c:pt>
                <c:pt idx="573">
                  <c:v>109.1571</c:v>
                </c:pt>
                <c:pt idx="574">
                  <c:v>104.8565</c:v>
                </c:pt>
                <c:pt idx="575">
                  <c:v>113.0626</c:v>
                </c:pt>
                <c:pt idx="576">
                  <c:v>103.6658</c:v>
                </c:pt>
                <c:pt idx="577">
                  <c:v>99.748000000000005</c:v>
                </c:pt>
                <c:pt idx="578">
                  <c:v>119.878</c:v>
                </c:pt>
                <c:pt idx="579">
                  <c:v>122.2032</c:v>
                </c:pt>
                <c:pt idx="580">
                  <c:v>139.41380000000001</c:v>
                </c:pt>
                <c:pt idx="581">
                  <c:v>102.8432</c:v>
                </c:pt>
                <c:pt idx="582">
                  <c:v>115.7343</c:v>
                </c:pt>
                <c:pt idx="583">
                  <c:v>125.8429</c:v>
                </c:pt>
                <c:pt idx="584">
                  <c:v>107.6962</c:v>
                </c:pt>
                <c:pt idx="585">
                  <c:v>129.12569999999999</c:v>
                </c:pt>
                <c:pt idx="586">
                  <c:v>125.4057</c:v>
                </c:pt>
                <c:pt idx="587">
                  <c:v>108.1313</c:v>
                </c:pt>
                <c:pt idx="588">
                  <c:v>136.2028</c:v>
                </c:pt>
                <c:pt idx="589">
                  <c:v>89.061300000000003</c:v>
                </c:pt>
                <c:pt idx="590">
                  <c:v>105.2384</c:v>
                </c:pt>
                <c:pt idx="591">
                  <c:v>113.7107</c:v>
                </c:pt>
                <c:pt idx="592">
                  <c:v>72.591200000000001</c:v>
                </c:pt>
                <c:pt idx="593">
                  <c:v>116.889</c:v>
                </c:pt>
                <c:pt idx="594">
                  <c:v>104.41849999999999</c:v>
                </c:pt>
                <c:pt idx="595">
                  <c:v>92.386200000000002</c:v>
                </c:pt>
                <c:pt idx="596">
                  <c:v>89.227900000000005</c:v>
                </c:pt>
                <c:pt idx="597">
                  <c:v>96.262699999999995</c:v>
                </c:pt>
                <c:pt idx="598">
                  <c:v>83.707300000000004</c:v>
                </c:pt>
                <c:pt idx="599">
                  <c:v>84.764399999999995</c:v>
                </c:pt>
                <c:pt idx="600">
                  <c:v>86.783000000000001</c:v>
                </c:pt>
                <c:pt idx="601">
                  <c:v>97.894499999999994</c:v>
                </c:pt>
                <c:pt idx="602">
                  <c:v>96.356300000000005</c:v>
                </c:pt>
                <c:pt idx="603">
                  <c:v>109.6564</c:v>
                </c:pt>
                <c:pt idx="604">
                  <c:v>88.532600000000002</c:v>
                </c:pt>
                <c:pt idx="605">
                  <c:v>108.98909999999999</c:v>
                </c:pt>
                <c:pt idx="606">
                  <c:v>104.3985</c:v>
                </c:pt>
                <c:pt idx="607">
                  <c:v>95.727000000000004</c:v>
                </c:pt>
                <c:pt idx="608">
                  <c:v>176.23849999999999</c:v>
                </c:pt>
                <c:pt idx="609">
                  <c:v>201.8706</c:v>
                </c:pt>
                <c:pt idx="610">
                  <c:v>174.08090000000001</c:v>
                </c:pt>
                <c:pt idx="611">
                  <c:v>181.3126</c:v>
                </c:pt>
                <c:pt idx="612">
                  <c:v>167.8801</c:v>
                </c:pt>
                <c:pt idx="613">
                  <c:v>167.20259999999999</c:v>
                </c:pt>
                <c:pt idx="614">
                  <c:v>160.27799999999999</c:v>
                </c:pt>
                <c:pt idx="615">
                  <c:v>153.47819999999999</c:v>
                </c:pt>
                <c:pt idx="616">
                  <c:v>187.07759999999999</c:v>
                </c:pt>
                <c:pt idx="617">
                  <c:v>166.90960000000001</c:v>
                </c:pt>
                <c:pt idx="618">
                  <c:v>149.40710000000001</c:v>
                </c:pt>
                <c:pt idx="619">
                  <c:v>144.8381</c:v>
                </c:pt>
                <c:pt idx="620">
                  <c:v>174.13810000000001</c:v>
                </c:pt>
                <c:pt idx="621">
                  <c:v>127.3205</c:v>
                </c:pt>
                <c:pt idx="622">
                  <c:v>164.9383</c:v>
                </c:pt>
                <c:pt idx="623">
                  <c:v>163.78469999999999</c:v>
                </c:pt>
                <c:pt idx="624">
                  <c:v>140.8843</c:v>
                </c:pt>
                <c:pt idx="625">
                  <c:v>167.36940000000001</c:v>
                </c:pt>
                <c:pt idx="626">
                  <c:v>187.00190000000001</c:v>
                </c:pt>
                <c:pt idx="627">
                  <c:v>131.94049999999999</c:v>
                </c:pt>
                <c:pt idx="628">
                  <c:v>204.0581</c:v>
                </c:pt>
                <c:pt idx="629">
                  <c:v>181.99109999999999</c:v>
                </c:pt>
                <c:pt idx="630">
                  <c:v>145.37870000000001</c:v>
                </c:pt>
                <c:pt idx="631">
                  <c:v>220.55269999999999</c:v>
                </c:pt>
                <c:pt idx="632">
                  <c:v>134.5548</c:v>
                </c:pt>
                <c:pt idx="633">
                  <c:v>176.0994</c:v>
                </c:pt>
                <c:pt idx="634">
                  <c:v>160.47819999999999</c:v>
                </c:pt>
                <c:pt idx="635">
                  <c:v>120.0415</c:v>
                </c:pt>
                <c:pt idx="636">
                  <c:v>134.71889999999999</c:v>
                </c:pt>
                <c:pt idx="637">
                  <c:v>182.55779999999999</c:v>
                </c:pt>
                <c:pt idx="638">
                  <c:v>207.6686</c:v>
                </c:pt>
                <c:pt idx="639">
                  <c:v>203.39670000000001</c:v>
                </c:pt>
                <c:pt idx="640">
                  <c:v>200.268</c:v>
                </c:pt>
                <c:pt idx="641">
                  <c:v>169.21709999999999</c:v>
                </c:pt>
                <c:pt idx="642">
                  <c:v>203.4451</c:v>
                </c:pt>
                <c:pt idx="643">
                  <c:v>172.00389999999999</c:v>
                </c:pt>
                <c:pt idx="644">
                  <c:v>170.31059999999999</c:v>
                </c:pt>
                <c:pt idx="645">
                  <c:v>175.65360000000001</c:v>
                </c:pt>
                <c:pt idx="646">
                  <c:v>216.583</c:v>
                </c:pt>
                <c:pt idx="647">
                  <c:v>144.75149999999999</c:v>
                </c:pt>
                <c:pt idx="648">
                  <c:v>171.0745</c:v>
                </c:pt>
                <c:pt idx="649">
                  <c:v>125.27809999999999</c:v>
                </c:pt>
                <c:pt idx="650">
                  <c:v>127.34699999999999</c:v>
                </c:pt>
                <c:pt idx="651">
                  <c:v>119.5806</c:v>
                </c:pt>
                <c:pt idx="652">
                  <c:v>99.160399999999996</c:v>
                </c:pt>
                <c:pt idx="653">
                  <c:v>110.7243</c:v>
                </c:pt>
                <c:pt idx="654">
                  <c:v>113.2337</c:v>
                </c:pt>
                <c:pt idx="655">
                  <c:v>94.259299999999996</c:v>
                </c:pt>
                <c:pt idx="656">
                  <c:v>162.5609</c:v>
                </c:pt>
                <c:pt idx="657">
                  <c:v>141.02719999999999</c:v>
                </c:pt>
                <c:pt idx="658">
                  <c:v>91.289900000000003</c:v>
                </c:pt>
                <c:pt idx="659">
                  <c:v>86.554699999999997</c:v>
                </c:pt>
                <c:pt idx="660">
                  <c:v>73.6751</c:v>
                </c:pt>
                <c:pt idx="661">
                  <c:v>65.453400000000002</c:v>
                </c:pt>
                <c:pt idx="662">
                  <c:v>73.129800000000003</c:v>
                </c:pt>
                <c:pt idx="663">
                  <c:v>58.119300000000003</c:v>
                </c:pt>
                <c:pt idx="664">
                  <c:v>63.343400000000003</c:v>
                </c:pt>
                <c:pt idx="665">
                  <c:v>81.109200000000001</c:v>
                </c:pt>
                <c:pt idx="666">
                  <c:v>87.218400000000003</c:v>
                </c:pt>
                <c:pt idx="667">
                  <c:v>79.564499999999995</c:v>
                </c:pt>
                <c:pt idx="668">
                  <c:v>97.292599999999993</c:v>
                </c:pt>
                <c:pt idx="669">
                  <c:v>78.1768</c:v>
                </c:pt>
                <c:pt idx="670">
                  <c:v>88.244600000000005</c:v>
                </c:pt>
                <c:pt idx="671">
                  <c:v>77.099199999999996</c:v>
                </c:pt>
                <c:pt idx="672">
                  <c:v>84.905299999999997</c:v>
                </c:pt>
                <c:pt idx="673">
                  <c:v>97.340500000000006</c:v>
                </c:pt>
                <c:pt idx="674">
                  <c:v>79.763800000000003</c:v>
                </c:pt>
                <c:pt idx="675">
                  <c:v>73.72</c:v>
                </c:pt>
                <c:pt idx="676">
                  <c:v>63.517499999999998</c:v>
                </c:pt>
                <c:pt idx="677">
                  <c:v>174.52119999999999</c:v>
                </c:pt>
                <c:pt idx="678">
                  <c:v>130.61240000000001</c:v>
                </c:pt>
                <c:pt idx="679">
                  <c:v>126.4289</c:v>
                </c:pt>
                <c:pt idx="680">
                  <c:v>109.81950000000001</c:v>
                </c:pt>
                <c:pt idx="681">
                  <c:v>93.727000000000004</c:v>
                </c:pt>
                <c:pt idx="682">
                  <c:v>108.3952</c:v>
                </c:pt>
                <c:pt idx="683">
                  <c:v>111.1944</c:v>
                </c:pt>
                <c:pt idx="684">
                  <c:v>151.36109999999999</c:v>
                </c:pt>
                <c:pt idx="685">
                  <c:v>92.491299999999995</c:v>
                </c:pt>
                <c:pt idx="686">
                  <c:v>95.162300000000002</c:v>
                </c:pt>
                <c:pt idx="687">
                  <c:v>129.5958</c:v>
                </c:pt>
                <c:pt idx="688">
                  <c:v>122.6968</c:v>
                </c:pt>
                <c:pt idx="689">
                  <c:v>89.295699999999997</c:v>
                </c:pt>
                <c:pt idx="690">
                  <c:v>113.6403</c:v>
                </c:pt>
                <c:pt idx="691">
                  <c:v>95.440600000000003</c:v>
                </c:pt>
                <c:pt idx="692">
                  <c:v>149.75219999999999</c:v>
                </c:pt>
                <c:pt idx="693">
                  <c:v>116.02549999999999</c:v>
                </c:pt>
                <c:pt idx="694">
                  <c:v>104.8438</c:v>
                </c:pt>
                <c:pt idx="695">
                  <c:v>151.83410000000001</c:v>
                </c:pt>
                <c:pt idx="696">
                  <c:v>144.33619999999999</c:v>
                </c:pt>
                <c:pt idx="697">
                  <c:v>108.11960000000001</c:v>
                </c:pt>
                <c:pt idx="698">
                  <c:v>92.9666</c:v>
                </c:pt>
                <c:pt idx="699">
                  <c:v>149.2116</c:v>
                </c:pt>
                <c:pt idx="700">
                  <c:v>97.063800000000001</c:v>
                </c:pt>
                <c:pt idx="701">
                  <c:v>57.200899999999997</c:v>
                </c:pt>
                <c:pt idx="702">
                  <c:v>90.5792</c:v>
                </c:pt>
                <c:pt idx="703">
                  <c:v>96.666399999999996</c:v>
                </c:pt>
                <c:pt idx="704">
                  <c:v>99.6387</c:v>
                </c:pt>
                <c:pt idx="705">
                  <c:v>105.9696</c:v>
                </c:pt>
                <c:pt idx="706">
                  <c:v>123.5218</c:v>
                </c:pt>
                <c:pt idx="707">
                  <c:v>157.51070000000001</c:v>
                </c:pt>
                <c:pt idx="708">
                  <c:v>123.58629999999999</c:v>
                </c:pt>
                <c:pt idx="709">
                  <c:v>142.08099999999999</c:v>
                </c:pt>
                <c:pt idx="710">
                  <c:v>155.1953</c:v>
                </c:pt>
                <c:pt idx="711">
                  <c:v>148.233</c:v>
                </c:pt>
                <c:pt idx="712">
                  <c:v>159.95920000000001</c:v>
                </c:pt>
                <c:pt idx="713">
                  <c:v>124.3043</c:v>
                </c:pt>
                <c:pt idx="714">
                  <c:v>150.4804</c:v>
                </c:pt>
                <c:pt idx="715">
                  <c:v>126.98909999999999</c:v>
                </c:pt>
                <c:pt idx="716">
                  <c:v>147.93709999999999</c:v>
                </c:pt>
                <c:pt idx="717">
                  <c:v>164.7868</c:v>
                </c:pt>
                <c:pt idx="718">
                  <c:v>127.71339999999999</c:v>
                </c:pt>
                <c:pt idx="719">
                  <c:v>117.7144</c:v>
                </c:pt>
                <c:pt idx="720">
                  <c:v>111.34780000000001</c:v>
                </c:pt>
                <c:pt idx="721">
                  <c:v>110.9829</c:v>
                </c:pt>
                <c:pt idx="722">
                  <c:v>103.77379999999999</c:v>
                </c:pt>
                <c:pt idx="723">
                  <c:v>121.93859999999999</c:v>
                </c:pt>
                <c:pt idx="724">
                  <c:v>105.5637</c:v>
                </c:pt>
                <c:pt idx="725">
                  <c:v>109.0475</c:v>
                </c:pt>
                <c:pt idx="726">
                  <c:v>110.8045</c:v>
                </c:pt>
                <c:pt idx="727">
                  <c:v>114.8412</c:v>
                </c:pt>
                <c:pt idx="728">
                  <c:v>110.1448</c:v>
                </c:pt>
                <c:pt idx="729">
                  <c:v>110.244</c:v>
                </c:pt>
                <c:pt idx="730">
                  <c:v>108.25069999999999</c:v>
                </c:pt>
                <c:pt idx="731">
                  <c:v>109.25190000000001</c:v>
                </c:pt>
                <c:pt idx="732">
                  <c:v>113.47969999999999</c:v>
                </c:pt>
                <c:pt idx="733">
                  <c:v>67.294700000000006</c:v>
                </c:pt>
                <c:pt idx="734">
                  <c:v>64.296000000000006</c:v>
                </c:pt>
                <c:pt idx="735">
                  <c:v>77.998599999999996</c:v>
                </c:pt>
                <c:pt idx="736">
                  <c:v>74.117900000000006</c:v>
                </c:pt>
                <c:pt idx="737">
                  <c:v>87.598100000000002</c:v>
                </c:pt>
                <c:pt idx="738">
                  <c:v>88.795400000000001</c:v>
                </c:pt>
                <c:pt idx="739">
                  <c:v>87.893199999999993</c:v>
                </c:pt>
                <c:pt idx="740">
                  <c:v>88.474900000000005</c:v>
                </c:pt>
                <c:pt idx="741">
                  <c:v>96.992199999999997</c:v>
                </c:pt>
                <c:pt idx="742">
                  <c:v>95.848100000000002</c:v>
                </c:pt>
                <c:pt idx="743">
                  <c:v>100.9357</c:v>
                </c:pt>
                <c:pt idx="744">
                  <c:v>68.943399999999997</c:v>
                </c:pt>
                <c:pt idx="745">
                  <c:v>131.51570000000001</c:v>
                </c:pt>
                <c:pt idx="746">
                  <c:v>157.06979999999999</c:v>
                </c:pt>
                <c:pt idx="747">
                  <c:v>143.22989999999999</c:v>
                </c:pt>
                <c:pt idx="748">
                  <c:v>152.72409999999999</c:v>
                </c:pt>
                <c:pt idx="749">
                  <c:v>126.4511</c:v>
                </c:pt>
                <c:pt idx="750">
                  <c:v>92.828299999999999</c:v>
                </c:pt>
                <c:pt idx="751">
                  <c:v>153.05680000000001</c:v>
                </c:pt>
                <c:pt idx="752">
                  <c:v>150.7886</c:v>
                </c:pt>
                <c:pt idx="753">
                  <c:v>144.3014</c:v>
                </c:pt>
                <c:pt idx="754">
                  <c:v>127.1812</c:v>
                </c:pt>
                <c:pt idx="755">
                  <c:v>161.27520000000001</c:v>
                </c:pt>
                <c:pt idx="756">
                  <c:v>159.44880000000001</c:v>
                </c:pt>
                <c:pt idx="757">
                  <c:v>142.1885</c:v>
                </c:pt>
                <c:pt idx="758">
                  <c:v>163.7595</c:v>
                </c:pt>
                <c:pt idx="759">
                  <c:v>108.82299999999999</c:v>
                </c:pt>
                <c:pt idx="760">
                  <c:v>125.6606</c:v>
                </c:pt>
                <c:pt idx="761">
                  <c:v>121.0955</c:v>
                </c:pt>
                <c:pt idx="762">
                  <c:v>126.4186</c:v>
                </c:pt>
                <c:pt idx="763">
                  <c:v>128.21420000000001</c:v>
                </c:pt>
                <c:pt idx="764">
                  <c:v>95.616</c:v>
                </c:pt>
                <c:pt idx="765">
                  <c:v>110.6335</c:v>
                </c:pt>
                <c:pt idx="766">
                  <c:v>109.8237</c:v>
                </c:pt>
                <c:pt idx="767">
                  <c:v>107.70310000000001</c:v>
                </c:pt>
                <c:pt idx="768">
                  <c:v>126.7294</c:v>
                </c:pt>
                <c:pt idx="769">
                  <c:v>155.41970000000001</c:v>
                </c:pt>
                <c:pt idx="770">
                  <c:v>118.3806</c:v>
                </c:pt>
                <c:pt idx="771">
                  <c:v>117.02419999999999</c:v>
                </c:pt>
                <c:pt idx="772">
                  <c:v>118.83799999999999</c:v>
                </c:pt>
                <c:pt idx="773">
                  <c:v>102.18259999999999</c:v>
                </c:pt>
                <c:pt idx="774">
                  <c:v>91.862399999999994</c:v>
                </c:pt>
                <c:pt idx="775">
                  <c:v>91.634200000000007</c:v>
                </c:pt>
                <c:pt idx="776">
                  <c:v>90.644400000000005</c:v>
                </c:pt>
                <c:pt idx="777">
                  <c:v>80.111500000000007</c:v>
                </c:pt>
                <c:pt idx="778">
                  <c:v>84.939499999999995</c:v>
                </c:pt>
                <c:pt idx="779">
                  <c:v>95.099100000000007</c:v>
                </c:pt>
                <c:pt idx="780">
                  <c:v>81.459000000000003</c:v>
                </c:pt>
                <c:pt idx="781">
                  <c:v>68.709999999999994</c:v>
                </c:pt>
                <c:pt idx="782">
                  <c:v>81.9559</c:v>
                </c:pt>
                <c:pt idx="783">
                  <c:v>79.315399999999997</c:v>
                </c:pt>
                <c:pt idx="784">
                  <c:v>50.048000000000002</c:v>
                </c:pt>
                <c:pt idx="785">
                  <c:v>88.470399999999998</c:v>
                </c:pt>
                <c:pt idx="786">
                  <c:v>79.028599999999997</c:v>
                </c:pt>
                <c:pt idx="787">
                  <c:v>45.435899999999997</c:v>
                </c:pt>
                <c:pt idx="788">
                  <c:v>90.701800000000006</c:v>
                </c:pt>
                <c:pt idx="789">
                  <c:v>78.554900000000004</c:v>
                </c:pt>
                <c:pt idx="790">
                  <c:v>60.781300000000002</c:v>
                </c:pt>
                <c:pt idx="791">
                  <c:v>83.750100000000003</c:v>
                </c:pt>
                <c:pt idx="792">
                  <c:v>83.676100000000005</c:v>
                </c:pt>
                <c:pt idx="793">
                  <c:v>52.7256</c:v>
                </c:pt>
                <c:pt idx="794">
                  <c:v>83.649500000000003</c:v>
                </c:pt>
                <c:pt idx="795">
                  <c:v>71.066199999999995</c:v>
                </c:pt>
                <c:pt idx="796">
                  <c:v>50.655000000000001</c:v>
                </c:pt>
                <c:pt idx="797">
                  <c:v>67.830299999999994</c:v>
                </c:pt>
                <c:pt idx="798">
                  <c:v>77.1999</c:v>
                </c:pt>
                <c:pt idx="799">
                  <c:v>50.873100000000001</c:v>
                </c:pt>
                <c:pt idx="800">
                  <c:v>68.117900000000006</c:v>
                </c:pt>
                <c:pt idx="801">
                  <c:v>70.933999999999997</c:v>
                </c:pt>
                <c:pt idx="802">
                  <c:v>37.110900000000001</c:v>
                </c:pt>
                <c:pt idx="803">
                  <c:v>72.443700000000007</c:v>
                </c:pt>
                <c:pt idx="804">
                  <c:v>66.111599999999996</c:v>
                </c:pt>
                <c:pt idx="805">
                  <c:v>38.682600000000001</c:v>
                </c:pt>
                <c:pt idx="806">
                  <c:v>66.830399999999997</c:v>
                </c:pt>
                <c:pt idx="807">
                  <c:v>39.209800000000001</c:v>
                </c:pt>
                <c:pt idx="808">
                  <c:v>41.307899999999997</c:v>
                </c:pt>
                <c:pt idx="809">
                  <c:v>32.940100000000001</c:v>
                </c:pt>
                <c:pt idx="810">
                  <c:v>48.966700000000003</c:v>
                </c:pt>
                <c:pt idx="811">
                  <c:v>30.194700000000001</c:v>
                </c:pt>
                <c:pt idx="812">
                  <c:v>40.941800000000001</c:v>
                </c:pt>
                <c:pt idx="813">
                  <c:v>32.476399999999998</c:v>
                </c:pt>
                <c:pt idx="814">
                  <c:v>37.5685</c:v>
                </c:pt>
                <c:pt idx="815">
                  <c:v>50.254199999999997</c:v>
                </c:pt>
                <c:pt idx="816">
                  <c:v>48.513199999999998</c:v>
                </c:pt>
                <c:pt idx="817">
                  <c:v>38.9499</c:v>
                </c:pt>
                <c:pt idx="818">
                  <c:v>53.776899999999998</c:v>
                </c:pt>
                <c:pt idx="819">
                  <c:v>32.822200000000002</c:v>
                </c:pt>
                <c:pt idx="820">
                  <c:v>33.351700000000001</c:v>
                </c:pt>
                <c:pt idx="821">
                  <c:v>58.847999999999999</c:v>
                </c:pt>
                <c:pt idx="822">
                  <c:v>31.554099999999998</c:v>
                </c:pt>
                <c:pt idx="823">
                  <c:v>38.177799999999998</c:v>
                </c:pt>
                <c:pt idx="824">
                  <c:v>63.640799999999999</c:v>
                </c:pt>
                <c:pt idx="825">
                  <c:v>37.800400000000003</c:v>
                </c:pt>
                <c:pt idx="826">
                  <c:v>38.921700000000001</c:v>
                </c:pt>
                <c:pt idx="827">
                  <c:v>38.038400000000003</c:v>
                </c:pt>
                <c:pt idx="828">
                  <c:v>36.058599999999998</c:v>
                </c:pt>
                <c:pt idx="829">
                  <c:v>33.030900000000003</c:v>
                </c:pt>
                <c:pt idx="830">
                  <c:v>63.639699999999998</c:v>
                </c:pt>
                <c:pt idx="831">
                  <c:v>33.5349</c:v>
                </c:pt>
                <c:pt idx="832">
                  <c:v>32.038600000000002</c:v>
                </c:pt>
                <c:pt idx="833">
                  <c:v>43.641599999999997</c:v>
                </c:pt>
                <c:pt idx="834">
                  <c:v>35.612099999999998</c:v>
                </c:pt>
                <c:pt idx="835">
                  <c:v>60.558</c:v>
                </c:pt>
                <c:pt idx="836">
                  <c:v>32.754899999999999</c:v>
                </c:pt>
                <c:pt idx="837">
                  <c:v>47.111899999999999</c:v>
                </c:pt>
                <c:pt idx="838">
                  <c:v>33.131599999999999</c:v>
                </c:pt>
                <c:pt idx="839">
                  <c:v>60.728900000000003</c:v>
                </c:pt>
                <c:pt idx="840">
                  <c:v>35.033000000000001</c:v>
                </c:pt>
                <c:pt idx="841">
                  <c:v>34.423499999999997</c:v>
                </c:pt>
                <c:pt idx="842">
                  <c:v>55.366</c:v>
                </c:pt>
                <c:pt idx="843">
                  <c:v>37.538899999999998</c:v>
                </c:pt>
                <c:pt idx="844">
                  <c:v>44.0488</c:v>
                </c:pt>
                <c:pt idx="845">
                  <c:v>55.930500000000002</c:v>
                </c:pt>
                <c:pt idx="846">
                  <c:v>44.271999999999998</c:v>
                </c:pt>
                <c:pt idx="847">
                  <c:v>58.02</c:v>
                </c:pt>
                <c:pt idx="848">
                  <c:v>46.338099999999997</c:v>
                </c:pt>
                <c:pt idx="849">
                  <c:v>46.355400000000003</c:v>
                </c:pt>
                <c:pt idx="850">
                  <c:v>29.651900000000001</c:v>
                </c:pt>
                <c:pt idx="851">
                  <c:v>49.296199999999999</c:v>
                </c:pt>
                <c:pt idx="852">
                  <c:v>30.914000000000001</c:v>
                </c:pt>
                <c:pt idx="853">
                  <c:v>41.000399999999999</c:v>
                </c:pt>
                <c:pt idx="854">
                  <c:v>55.811300000000003</c:v>
                </c:pt>
                <c:pt idx="855">
                  <c:v>29.822700000000001</c:v>
                </c:pt>
                <c:pt idx="856">
                  <c:v>53.184800000000003</c:v>
                </c:pt>
                <c:pt idx="857">
                  <c:v>37.257599999999996</c:v>
                </c:pt>
                <c:pt idx="858">
                  <c:v>58.534100000000002</c:v>
                </c:pt>
                <c:pt idx="859">
                  <c:v>42.942</c:v>
                </c:pt>
                <c:pt idx="860">
                  <c:v>62.048200000000001</c:v>
                </c:pt>
                <c:pt idx="861">
                  <c:v>39.200600000000001</c:v>
                </c:pt>
                <c:pt idx="862">
                  <c:v>42.380099999999999</c:v>
                </c:pt>
                <c:pt idx="863">
                  <c:v>56.881399999999999</c:v>
                </c:pt>
                <c:pt idx="864">
                  <c:v>30.3232</c:v>
                </c:pt>
                <c:pt idx="865">
                  <c:v>46.877400000000002</c:v>
                </c:pt>
                <c:pt idx="866">
                  <c:v>28.625</c:v>
                </c:pt>
                <c:pt idx="867">
                  <c:v>61.652000000000001</c:v>
                </c:pt>
                <c:pt idx="868">
                  <c:v>29.5472</c:v>
                </c:pt>
                <c:pt idx="869">
                  <c:v>29.482800000000001</c:v>
                </c:pt>
                <c:pt idx="870">
                  <c:v>37.285299999999999</c:v>
                </c:pt>
                <c:pt idx="871">
                  <c:v>31.355699999999999</c:v>
                </c:pt>
                <c:pt idx="872">
                  <c:v>53.863700000000001</c:v>
                </c:pt>
                <c:pt idx="873">
                  <c:v>36.9129</c:v>
                </c:pt>
                <c:pt idx="874">
                  <c:v>27.228899999999999</c:v>
                </c:pt>
                <c:pt idx="875">
                  <c:v>57.217799999999997</c:v>
                </c:pt>
                <c:pt idx="876">
                  <c:v>31.1555</c:v>
                </c:pt>
                <c:pt idx="877">
                  <c:v>30.289000000000001</c:v>
                </c:pt>
                <c:pt idx="878">
                  <c:v>35.241500000000002</c:v>
                </c:pt>
                <c:pt idx="879">
                  <c:v>48.838200000000001</c:v>
                </c:pt>
                <c:pt idx="880">
                  <c:v>30.204599999999999</c:v>
                </c:pt>
                <c:pt idx="881">
                  <c:v>29.557099999999998</c:v>
                </c:pt>
                <c:pt idx="882">
                  <c:v>28.585000000000001</c:v>
                </c:pt>
                <c:pt idx="883">
                  <c:v>48.8855</c:v>
                </c:pt>
                <c:pt idx="884">
                  <c:v>29.138200000000001</c:v>
                </c:pt>
                <c:pt idx="885">
                  <c:v>39.171399999999998</c:v>
                </c:pt>
                <c:pt idx="886">
                  <c:v>48.116500000000002</c:v>
                </c:pt>
                <c:pt idx="887">
                  <c:v>32.137599999999999</c:v>
                </c:pt>
                <c:pt idx="888">
                  <c:v>52.043500000000002</c:v>
                </c:pt>
                <c:pt idx="889">
                  <c:v>29.378299999999999</c:v>
                </c:pt>
                <c:pt idx="890">
                  <c:v>29.549600000000002</c:v>
                </c:pt>
                <c:pt idx="891">
                  <c:v>41.681600000000003</c:v>
                </c:pt>
                <c:pt idx="892">
                  <c:v>32.079099999999997</c:v>
                </c:pt>
                <c:pt idx="893">
                  <c:v>43.865200000000002</c:v>
                </c:pt>
                <c:pt idx="894">
                  <c:v>35.378</c:v>
                </c:pt>
                <c:pt idx="895">
                  <c:v>34.866300000000003</c:v>
                </c:pt>
                <c:pt idx="896">
                  <c:v>67.790099999999995</c:v>
                </c:pt>
                <c:pt idx="897">
                  <c:v>33.909100000000002</c:v>
                </c:pt>
                <c:pt idx="898">
                  <c:v>29.182400000000001</c:v>
                </c:pt>
                <c:pt idx="899">
                  <c:v>30.169499999999999</c:v>
                </c:pt>
                <c:pt idx="900">
                  <c:v>48.0901</c:v>
                </c:pt>
                <c:pt idx="901">
                  <c:v>48.755800000000001</c:v>
                </c:pt>
                <c:pt idx="902">
                  <c:v>34.6404</c:v>
                </c:pt>
                <c:pt idx="903">
                  <c:v>47.285899999999998</c:v>
                </c:pt>
                <c:pt idx="904">
                  <c:v>39.772500000000001</c:v>
                </c:pt>
                <c:pt idx="905">
                  <c:v>46.660299999999999</c:v>
                </c:pt>
                <c:pt idx="906">
                  <c:v>35.960299999999997</c:v>
                </c:pt>
                <c:pt idx="907">
                  <c:v>30.745999999999999</c:v>
                </c:pt>
                <c:pt idx="908">
                  <c:v>62.354199999999999</c:v>
                </c:pt>
                <c:pt idx="909">
                  <c:v>33.818199999999997</c:v>
                </c:pt>
                <c:pt idx="910">
                  <c:v>50.6676</c:v>
                </c:pt>
                <c:pt idx="911">
                  <c:v>42.4574</c:v>
                </c:pt>
                <c:pt idx="912">
                  <c:v>35.2303</c:v>
                </c:pt>
                <c:pt idx="913">
                  <c:v>38.351999999999997</c:v>
                </c:pt>
                <c:pt idx="914">
                  <c:v>58.915799999999997</c:v>
                </c:pt>
                <c:pt idx="915">
                  <c:v>29.285399999999999</c:v>
                </c:pt>
                <c:pt idx="916">
                  <c:v>30.872299999999999</c:v>
                </c:pt>
                <c:pt idx="917">
                  <c:v>54.9146</c:v>
                </c:pt>
                <c:pt idx="918">
                  <c:v>31.183199999999999</c:v>
                </c:pt>
                <c:pt idx="919">
                  <c:v>31.033999999999999</c:v>
                </c:pt>
                <c:pt idx="920">
                  <c:v>36.314799999999998</c:v>
                </c:pt>
                <c:pt idx="921">
                  <c:v>54.298099999999998</c:v>
                </c:pt>
                <c:pt idx="922">
                  <c:v>34.064500000000002</c:v>
                </c:pt>
                <c:pt idx="923">
                  <c:v>39.054299999999998</c:v>
                </c:pt>
                <c:pt idx="924">
                  <c:v>37.154499999999999</c:v>
                </c:pt>
                <c:pt idx="925">
                  <c:v>31.341899999999999</c:v>
                </c:pt>
                <c:pt idx="926">
                  <c:v>54.031700000000001</c:v>
                </c:pt>
                <c:pt idx="927">
                  <c:v>32.630099999999999</c:v>
                </c:pt>
                <c:pt idx="928">
                  <c:v>30.622900000000001</c:v>
                </c:pt>
                <c:pt idx="929">
                  <c:v>53.2014</c:v>
                </c:pt>
                <c:pt idx="930">
                  <c:v>31.467700000000001</c:v>
                </c:pt>
                <c:pt idx="931">
                  <c:v>42.655200000000001</c:v>
                </c:pt>
                <c:pt idx="932">
                  <c:v>49.866100000000003</c:v>
                </c:pt>
                <c:pt idx="933">
                  <c:v>31.1632</c:v>
                </c:pt>
                <c:pt idx="934">
                  <c:v>36.9801</c:v>
                </c:pt>
                <c:pt idx="935">
                  <c:v>59.050199999999997</c:v>
                </c:pt>
                <c:pt idx="936">
                  <c:v>28.725100000000001</c:v>
                </c:pt>
                <c:pt idx="937">
                  <c:v>29.8645</c:v>
                </c:pt>
                <c:pt idx="938">
                  <c:v>31.163399999999999</c:v>
                </c:pt>
                <c:pt idx="939">
                  <c:v>34.022399999999998</c:v>
                </c:pt>
                <c:pt idx="940">
                  <c:v>58.386699999999998</c:v>
                </c:pt>
                <c:pt idx="941">
                  <c:v>29.968800000000002</c:v>
                </c:pt>
                <c:pt idx="942">
                  <c:v>34.941499999999998</c:v>
                </c:pt>
                <c:pt idx="943">
                  <c:v>35.080300000000001</c:v>
                </c:pt>
                <c:pt idx="944">
                  <c:v>51.325200000000002</c:v>
                </c:pt>
                <c:pt idx="945">
                  <c:v>29.787600000000001</c:v>
                </c:pt>
                <c:pt idx="946">
                  <c:v>49.523200000000003</c:v>
                </c:pt>
                <c:pt idx="947">
                  <c:v>29.942599999999999</c:v>
                </c:pt>
                <c:pt idx="948">
                  <c:v>43.381900000000002</c:v>
                </c:pt>
                <c:pt idx="949">
                  <c:v>38.360500000000002</c:v>
                </c:pt>
                <c:pt idx="950">
                  <c:v>33.508099999999999</c:v>
                </c:pt>
                <c:pt idx="951">
                  <c:v>64.763900000000007</c:v>
                </c:pt>
                <c:pt idx="952">
                  <c:v>30.251899999999999</c:v>
                </c:pt>
                <c:pt idx="953">
                  <c:v>30.440899999999999</c:v>
                </c:pt>
                <c:pt idx="954">
                  <c:v>34.581299999999999</c:v>
                </c:pt>
                <c:pt idx="955">
                  <c:v>30.470199999999998</c:v>
                </c:pt>
                <c:pt idx="956">
                  <c:v>31.069400000000002</c:v>
                </c:pt>
                <c:pt idx="957">
                  <c:v>31.659700000000001</c:v>
                </c:pt>
                <c:pt idx="958">
                  <c:v>43.575000000000003</c:v>
                </c:pt>
                <c:pt idx="959">
                  <c:v>31.659099999999999</c:v>
                </c:pt>
                <c:pt idx="960">
                  <c:v>51.939900000000002</c:v>
                </c:pt>
                <c:pt idx="961">
                  <c:v>33.907400000000003</c:v>
                </c:pt>
                <c:pt idx="962">
                  <c:v>32.045299999999997</c:v>
                </c:pt>
                <c:pt idx="963">
                  <c:v>32.447499999999998</c:v>
                </c:pt>
                <c:pt idx="964">
                  <c:v>64.867400000000004</c:v>
                </c:pt>
                <c:pt idx="965">
                  <c:v>31.042100000000001</c:v>
                </c:pt>
                <c:pt idx="966">
                  <c:v>32.1023</c:v>
                </c:pt>
                <c:pt idx="967">
                  <c:v>30.200600000000001</c:v>
                </c:pt>
                <c:pt idx="968">
                  <c:v>59.660400000000003</c:v>
                </c:pt>
                <c:pt idx="969">
                  <c:v>32.142800000000001</c:v>
                </c:pt>
                <c:pt idx="970">
                  <c:v>35.1325</c:v>
                </c:pt>
                <c:pt idx="971">
                  <c:v>30.422899999999998</c:v>
                </c:pt>
                <c:pt idx="972">
                  <c:v>29.547599999999999</c:v>
                </c:pt>
                <c:pt idx="973">
                  <c:v>29.431699999999999</c:v>
                </c:pt>
                <c:pt idx="974">
                  <c:v>47.817700000000002</c:v>
                </c:pt>
                <c:pt idx="975">
                  <c:v>37.519500000000001</c:v>
                </c:pt>
                <c:pt idx="976">
                  <c:v>38.744100000000003</c:v>
                </c:pt>
                <c:pt idx="977">
                  <c:v>44.969299999999997</c:v>
                </c:pt>
                <c:pt idx="978">
                  <c:v>38.521500000000003</c:v>
                </c:pt>
                <c:pt idx="979">
                  <c:v>53.477499999999999</c:v>
                </c:pt>
                <c:pt idx="980">
                  <c:v>30.671099999999999</c:v>
                </c:pt>
                <c:pt idx="981">
                  <c:v>62.0852</c:v>
                </c:pt>
                <c:pt idx="982">
                  <c:v>29.706800000000001</c:v>
                </c:pt>
                <c:pt idx="983">
                  <c:v>30.069099999999999</c:v>
                </c:pt>
                <c:pt idx="984">
                  <c:v>30.941299999999998</c:v>
                </c:pt>
                <c:pt idx="985">
                  <c:v>29.965900000000001</c:v>
                </c:pt>
                <c:pt idx="986">
                  <c:v>50.886400000000002</c:v>
                </c:pt>
                <c:pt idx="987">
                  <c:v>31.445900000000002</c:v>
                </c:pt>
                <c:pt idx="988">
                  <c:v>43.994399999999999</c:v>
                </c:pt>
                <c:pt idx="989">
                  <c:v>56.570599999999999</c:v>
                </c:pt>
                <c:pt idx="990">
                  <c:v>30.3398</c:v>
                </c:pt>
                <c:pt idx="991">
                  <c:v>30.474599999999999</c:v>
                </c:pt>
                <c:pt idx="992">
                  <c:v>30.174499999999998</c:v>
                </c:pt>
                <c:pt idx="993">
                  <c:v>54.698399999999999</c:v>
                </c:pt>
                <c:pt idx="994">
                  <c:v>37.057299999999998</c:v>
                </c:pt>
                <c:pt idx="995">
                  <c:v>29.800699999999999</c:v>
                </c:pt>
                <c:pt idx="996">
                  <c:v>43.8902</c:v>
                </c:pt>
                <c:pt idx="997">
                  <c:v>44.395000000000003</c:v>
                </c:pt>
                <c:pt idx="998">
                  <c:v>53.356699999999996</c:v>
                </c:pt>
                <c:pt idx="999">
                  <c:v>40.428400000000003</c:v>
                </c:pt>
                <c:pt idx="1000">
                  <c:v>34.658900000000003</c:v>
                </c:pt>
                <c:pt idx="1001">
                  <c:v>53.992100000000001</c:v>
                </c:pt>
                <c:pt idx="1002">
                  <c:v>40.695099999999996</c:v>
                </c:pt>
                <c:pt idx="1003">
                  <c:v>50.422499999999999</c:v>
                </c:pt>
                <c:pt idx="1004">
                  <c:v>33.947200000000002</c:v>
                </c:pt>
                <c:pt idx="1005">
                  <c:v>52.735500000000002</c:v>
                </c:pt>
                <c:pt idx="1006">
                  <c:v>34.834800000000001</c:v>
                </c:pt>
                <c:pt idx="1007">
                  <c:v>61.453800000000001</c:v>
                </c:pt>
                <c:pt idx="1008">
                  <c:v>37.6873</c:v>
                </c:pt>
                <c:pt idx="1009">
                  <c:v>63.8675</c:v>
                </c:pt>
                <c:pt idx="1010">
                  <c:v>37.31</c:v>
                </c:pt>
                <c:pt idx="1011">
                  <c:v>41.282699999999998</c:v>
                </c:pt>
                <c:pt idx="1012">
                  <c:v>39.624099999999999</c:v>
                </c:pt>
                <c:pt idx="1013">
                  <c:v>56.240600000000001</c:v>
                </c:pt>
                <c:pt idx="1014">
                  <c:v>69.701400000000007</c:v>
                </c:pt>
                <c:pt idx="1015">
                  <c:v>38.009099999999997</c:v>
                </c:pt>
                <c:pt idx="1016">
                  <c:v>35.962400000000002</c:v>
                </c:pt>
                <c:pt idx="1017">
                  <c:v>54.6629</c:v>
                </c:pt>
                <c:pt idx="1018">
                  <c:v>50.439</c:v>
                </c:pt>
                <c:pt idx="1019">
                  <c:v>34.795499999999997</c:v>
                </c:pt>
                <c:pt idx="1020">
                  <c:v>37.119700000000002</c:v>
                </c:pt>
                <c:pt idx="1021">
                  <c:v>42.610900000000001</c:v>
                </c:pt>
                <c:pt idx="1022">
                  <c:v>37.001899999999999</c:v>
                </c:pt>
                <c:pt idx="1023">
                  <c:v>53.445099999999996</c:v>
                </c:pt>
                <c:pt idx="1024">
                  <c:v>51.078000000000003</c:v>
                </c:pt>
                <c:pt idx="1025">
                  <c:v>37.412100000000002</c:v>
                </c:pt>
                <c:pt idx="1026">
                  <c:v>52.187399999999997</c:v>
                </c:pt>
                <c:pt idx="1027">
                  <c:v>50.207099999999997</c:v>
                </c:pt>
                <c:pt idx="1028">
                  <c:v>38.143599999999999</c:v>
                </c:pt>
                <c:pt idx="1029">
                  <c:v>64.887799999999999</c:v>
                </c:pt>
                <c:pt idx="1030">
                  <c:v>37.682099999999998</c:v>
                </c:pt>
                <c:pt idx="1031">
                  <c:v>49.351300000000002</c:v>
                </c:pt>
                <c:pt idx="1032">
                  <c:v>54.794699999999999</c:v>
                </c:pt>
                <c:pt idx="1033">
                  <c:v>55.920999999999999</c:v>
                </c:pt>
                <c:pt idx="1034">
                  <c:v>35.0398</c:v>
                </c:pt>
                <c:pt idx="1035">
                  <c:v>60.807899999999997</c:v>
                </c:pt>
                <c:pt idx="1036">
                  <c:v>35.586300000000001</c:v>
                </c:pt>
                <c:pt idx="1037">
                  <c:v>35.4876</c:v>
                </c:pt>
                <c:pt idx="1038">
                  <c:v>71.790599999999998</c:v>
                </c:pt>
                <c:pt idx="1039">
                  <c:v>41.110199999999999</c:v>
                </c:pt>
                <c:pt idx="1040">
                  <c:v>34.739899999999999</c:v>
                </c:pt>
                <c:pt idx="1041">
                  <c:v>40.7562</c:v>
                </c:pt>
                <c:pt idx="1042">
                  <c:v>47.519599999999997</c:v>
                </c:pt>
                <c:pt idx="1043">
                  <c:v>34.509</c:v>
                </c:pt>
                <c:pt idx="1044">
                  <c:v>79.304599999999994</c:v>
                </c:pt>
                <c:pt idx="1045">
                  <c:v>41.954700000000003</c:v>
                </c:pt>
                <c:pt idx="1046">
                  <c:v>37.853299999999997</c:v>
                </c:pt>
                <c:pt idx="1047">
                  <c:v>36.929900000000004</c:v>
                </c:pt>
                <c:pt idx="1048">
                  <c:v>36.7425</c:v>
                </c:pt>
                <c:pt idx="1049">
                  <c:v>68.899199999999993</c:v>
                </c:pt>
                <c:pt idx="1050">
                  <c:v>38.009</c:v>
                </c:pt>
                <c:pt idx="1051">
                  <c:v>34.380099999999999</c:v>
                </c:pt>
                <c:pt idx="1052">
                  <c:v>34.3874</c:v>
                </c:pt>
                <c:pt idx="1053">
                  <c:v>34.506799999999998</c:v>
                </c:pt>
                <c:pt idx="1054">
                  <c:v>40.351799999999997</c:v>
                </c:pt>
                <c:pt idx="1055">
                  <c:v>34.136099999999999</c:v>
                </c:pt>
                <c:pt idx="1056">
                  <c:v>68.287999999999997</c:v>
                </c:pt>
                <c:pt idx="1057">
                  <c:v>34.717399999999998</c:v>
                </c:pt>
                <c:pt idx="1058">
                  <c:v>39.268999999999998</c:v>
                </c:pt>
                <c:pt idx="1059">
                  <c:v>35.396900000000002</c:v>
                </c:pt>
                <c:pt idx="1060">
                  <c:v>36.475499999999997</c:v>
                </c:pt>
                <c:pt idx="1061">
                  <c:v>53.526899999999998</c:v>
                </c:pt>
                <c:pt idx="1062">
                  <c:v>35.945999999999998</c:v>
                </c:pt>
                <c:pt idx="1063">
                  <c:v>50.0715</c:v>
                </c:pt>
                <c:pt idx="1064">
                  <c:v>34.869700000000002</c:v>
                </c:pt>
                <c:pt idx="1065">
                  <c:v>54.845599999999997</c:v>
                </c:pt>
                <c:pt idx="1066">
                  <c:v>55.089399999999998</c:v>
                </c:pt>
                <c:pt idx="1067">
                  <c:v>33.0533</c:v>
                </c:pt>
                <c:pt idx="1068">
                  <c:v>42.624099999999999</c:v>
                </c:pt>
                <c:pt idx="1069">
                  <c:v>40.540300000000002</c:v>
                </c:pt>
                <c:pt idx="1070">
                  <c:v>47.702800000000003</c:v>
                </c:pt>
                <c:pt idx="1071">
                  <c:v>33.8932</c:v>
                </c:pt>
                <c:pt idx="1072">
                  <c:v>68.788300000000007</c:v>
                </c:pt>
                <c:pt idx="1073">
                  <c:v>33.893599999999999</c:v>
                </c:pt>
                <c:pt idx="1074">
                  <c:v>34.014299999999999</c:v>
                </c:pt>
                <c:pt idx="1075">
                  <c:v>33.810600000000001</c:v>
                </c:pt>
                <c:pt idx="1076">
                  <c:v>35.142499999999998</c:v>
                </c:pt>
                <c:pt idx="1077">
                  <c:v>56.2669</c:v>
                </c:pt>
                <c:pt idx="1078">
                  <c:v>33.361499999999999</c:v>
                </c:pt>
                <c:pt idx="1079">
                  <c:v>35.887500000000003</c:v>
                </c:pt>
                <c:pt idx="1080">
                  <c:v>36.304499999999997</c:v>
                </c:pt>
                <c:pt idx="1081">
                  <c:v>47.478900000000003</c:v>
                </c:pt>
                <c:pt idx="1082">
                  <c:v>61.689799999999998</c:v>
                </c:pt>
                <c:pt idx="1083">
                  <c:v>33.895400000000002</c:v>
                </c:pt>
                <c:pt idx="1084">
                  <c:v>35.014099999999999</c:v>
                </c:pt>
                <c:pt idx="1085">
                  <c:v>35.825299999999999</c:v>
                </c:pt>
                <c:pt idx="1086">
                  <c:v>64.048400000000001</c:v>
                </c:pt>
                <c:pt idx="1087">
                  <c:v>35.307899999999997</c:v>
                </c:pt>
                <c:pt idx="1088">
                  <c:v>42.575600000000001</c:v>
                </c:pt>
                <c:pt idx="1089">
                  <c:v>42.436199999999999</c:v>
                </c:pt>
                <c:pt idx="1090">
                  <c:v>49.298200000000001</c:v>
                </c:pt>
                <c:pt idx="1091">
                  <c:v>41.662199999999999</c:v>
                </c:pt>
                <c:pt idx="1092">
                  <c:v>48.487299999999998</c:v>
                </c:pt>
                <c:pt idx="1093">
                  <c:v>47.34</c:v>
                </c:pt>
                <c:pt idx="1094">
                  <c:v>35.971499999999999</c:v>
                </c:pt>
                <c:pt idx="1095">
                  <c:v>67.305400000000006</c:v>
                </c:pt>
                <c:pt idx="1096">
                  <c:v>35.965400000000002</c:v>
                </c:pt>
                <c:pt idx="1097">
                  <c:v>36.093600000000002</c:v>
                </c:pt>
                <c:pt idx="1098">
                  <c:v>71.289100000000005</c:v>
                </c:pt>
                <c:pt idx="1099">
                  <c:v>34.193600000000004</c:v>
                </c:pt>
                <c:pt idx="1100">
                  <c:v>33.8979</c:v>
                </c:pt>
                <c:pt idx="1101">
                  <c:v>34.611600000000003</c:v>
                </c:pt>
                <c:pt idx="1102">
                  <c:v>47.844099999999997</c:v>
                </c:pt>
                <c:pt idx="1103">
                  <c:v>38.402099999999997</c:v>
                </c:pt>
                <c:pt idx="1104">
                  <c:v>55.471699999999998</c:v>
                </c:pt>
                <c:pt idx="1105">
                  <c:v>36.480200000000004</c:v>
                </c:pt>
                <c:pt idx="1106">
                  <c:v>62.861600000000003</c:v>
                </c:pt>
                <c:pt idx="1107">
                  <c:v>35.825400000000002</c:v>
                </c:pt>
                <c:pt idx="1108">
                  <c:v>34.704000000000001</c:v>
                </c:pt>
                <c:pt idx="1109">
                  <c:v>37.854100000000003</c:v>
                </c:pt>
                <c:pt idx="1110">
                  <c:v>35.448599999999999</c:v>
                </c:pt>
                <c:pt idx="1111">
                  <c:v>33.954999999999998</c:v>
                </c:pt>
                <c:pt idx="1112">
                  <c:v>42.088099999999997</c:v>
                </c:pt>
                <c:pt idx="1113">
                  <c:v>35.755600000000001</c:v>
                </c:pt>
                <c:pt idx="1114">
                  <c:v>60.286000000000001</c:v>
                </c:pt>
                <c:pt idx="1115">
                  <c:v>36.994799999999998</c:v>
                </c:pt>
                <c:pt idx="1116">
                  <c:v>41.293199999999999</c:v>
                </c:pt>
                <c:pt idx="1117">
                  <c:v>40.353400000000001</c:v>
                </c:pt>
                <c:pt idx="1118">
                  <c:v>53.7012</c:v>
                </c:pt>
                <c:pt idx="1119">
                  <c:v>57.920200000000001</c:v>
                </c:pt>
                <c:pt idx="1120">
                  <c:v>33.265599999999999</c:v>
                </c:pt>
                <c:pt idx="1121">
                  <c:v>32.4328</c:v>
                </c:pt>
                <c:pt idx="1122">
                  <c:v>58.254899999999999</c:v>
                </c:pt>
                <c:pt idx="1123">
                  <c:v>43.715499999999999</c:v>
                </c:pt>
                <c:pt idx="1124">
                  <c:v>51.914900000000003</c:v>
                </c:pt>
                <c:pt idx="1125">
                  <c:v>32.39</c:v>
                </c:pt>
                <c:pt idx="1126">
                  <c:v>46.418700000000001</c:v>
                </c:pt>
                <c:pt idx="1127">
                  <c:v>49.9895</c:v>
                </c:pt>
                <c:pt idx="1128">
                  <c:v>33.055300000000003</c:v>
                </c:pt>
                <c:pt idx="1129">
                  <c:v>40.268099999999997</c:v>
                </c:pt>
                <c:pt idx="1130">
                  <c:v>53.818300000000001</c:v>
                </c:pt>
                <c:pt idx="1131">
                  <c:v>37.168399999999998</c:v>
                </c:pt>
                <c:pt idx="1132">
                  <c:v>58.749099999999999</c:v>
                </c:pt>
                <c:pt idx="1133">
                  <c:v>32.695700000000002</c:v>
                </c:pt>
                <c:pt idx="1134">
                  <c:v>41.7502</c:v>
                </c:pt>
                <c:pt idx="1135">
                  <c:v>46.365299999999998</c:v>
                </c:pt>
                <c:pt idx="1136">
                  <c:v>71.968199999999996</c:v>
                </c:pt>
                <c:pt idx="1137">
                  <c:v>31.530999999999999</c:v>
                </c:pt>
                <c:pt idx="1138">
                  <c:v>33.051900000000003</c:v>
                </c:pt>
                <c:pt idx="1139">
                  <c:v>31.3139</c:v>
                </c:pt>
                <c:pt idx="1140">
                  <c:v>31.1721</c:v>
                </c:pt>
                <c:pt idx="1141">
                  <c:v>31.025099999999998</c:v>
                </c:pt>
                <c:pt idx="1142">
                  <c:v>45.059899999999999</c:v>
                </c:pt>
                <c:pt idx="1143">
                  <c:v>58.8339</c:v>
                </c:pt>
                <c:pt idx="1144">
                  <c:v>31.878900000000002</c:v>
                </c:pt>
                <c:pt idx="1145">
                  <c:v>30.0457</c:v>
                </c:pt>
                <c:pt idx="1146">
                  <c:v>43.956099999999999</c:v>
                </c:pt>
                <c:pt idx="1147">
                  <c:v>32.259399999999999</c:v>
                </c:pt>
                <c:pt idx="1148">
                  <c:v>39.687600000000003</c:v>
                </c:pt>
                <c:pt idx="1149">
                  <c:v>41.427300000000002</c:v>
                </c:pt>
                <c:pt idx="1150">
                  <c:v>43.987299999999998</c:v>
                </c:pt>
                <c:pt idx="1151">
                  <c:v>55.250399999999999</c:v>
                </c:pt>
                <c:pt idx="1152">
                  <c:v>30.598700000000001</c:v>
                </c:pt>
                <c:pt idx="1153">
                  <c:v>43.924100000000003</c:v>
                </c:pt>
                <c:pt idx="1154">
                  <c:v>65.518900000000002</c:v>
                </c:pt>
                <c:pt idx="1155">
                  <c:v>32.4617</c:v>
                </c:pt>
                <c:pt idx="1156">
                  <c:v>30.573499999999999</c:v>
                </c:pt>
                <c:pt idx="1157">
                  <c:v>61.834400000000002</c:v>
                </c:pt>
                <c:pt idx="1158">
                  <c:v>31.9634</c:v>
                </c:pt>
                <c:pt idx="1159">
                  <c:v>31.029</c:v>
                </c:pt>
                <c:pt idx="1160">
                  <c:v>33.669199999999996</c:v>
                </c:pt>
                <c:pt idx="1161">
                  <c:v>45.122799999999998</c:v>
                </c:pt>
                <c:pt idx="1162">
                  <c:v>30.447299999999998</c:v>
                </c:pt>
                <c:pt idx="1163">
                  <c:v>30.515000000000001</c:v>
                </c:pt>
                <c:pt idx="1164">
                  <c:v>60.111499999999999</c:v>
                </c:pt>
                <c:pt idx="1165">
                  <c:v>32.608600000000003</c:v>
                </c:pt>
                <c:pt idx="1166">
                  <c:v>32.064799999999998</c:v>
                </c:pt>
                <c:pt idx="1167">
                  <c:v>68.310400000000001</c:v>
                </c:pt>
                <c:pt idx="1168">
                  <c:v>30.000299999999999</c:v>
                </c:pt>
                <c:pt idx="1169">
                  <c:v>30.423999999999999</c:v>
                </c:pt>
                <c:pt idx="1170">
                  <c:v>30.458300000000001</c:v>
                </c:pt>
                <c:pt idx="1171">
                  <c:v>37.640099999999997</c:v>
                </c:pt>
                <c:pt idx="1172">
                  <c:v>45.287599999999998</c:v>
                </c:pt>
                <c:pt idx="1173">
                  <c:v>30.527200000000001</c:v>
                </c:pt>
                <c:pt idx="1174">
                  <c:v>53.959699999999998</c:v>
                </c:pt>
                <c:pt idx="1175">
                  <c:v>49.6419</c:v>
                </c:pt>
                <c:pt idx="1176">
                  <c:v>32.464300000000001</c:v>
                </c:pt>
                <c:pt idx="1177">
                  <c:v>41.7761</c:v>
                </c:pt>
                <c:pt idx="1178">
                  <c:v>63.569000000000003</c:v>
                </c:pt>
                <c:pt idx="1179">
                  <c:v>30.494199999999999</c:v>
                </c:pt>
                <c:pt idx="1180">
                  <c:v>29.774899999999999</c:v>
                </c:pt>
                <c:pt idx="1181">
                  <c:v>31.061900000000001</c:v>
                </c:pt>
                <c:pt idx="1182">
                  <c:v>32.9358</c:v>
                </c:pt>
                <c:pt idx="1183">
                  <c:v>51.470399999999998</c:v>
                </c:pt>
                <c:pt idx="1184">
                  <c:v>28.5167</c:v>
                </c:pt>
                <c:pt idx="1185">
                  <c:v>30.290700000000001</c:v>
                </c:pt>
                <c:pt idx="1186">
                  <c:v>47.4298</c:v>
                </c:pt>
                <c:pt idx="1187">
                  <c:v>31.0017</c:v>
                </c:pt>
                <c:pt idx="1188">
                  <c:v>35.687899999999999</c:v>
                </c:pt>
                <c:pt idx="1189">
                  <c:v>42.389000000000003</c:v>
                </c:pt>
                <c:pt idx="1190">
                  <c:v>42.759</c:v>
                </c:pt>
                <c:pt idx="1191">
                  <c:v>41.1539</c:v>
                </c:pt>
                <c:pt idx="1192">
                  <c:v>35.508600000000001</c:v>
                </c:pt>
                <c:pt idx="1193">
                  <c:v>41.67</c:v>
                </c:pt>
                <c:pt idx="1194">
                  <c:v>30.000800000000002</c:v>
                </c:pt>
                <c:pt idx="1195">
                  <c:v>35.565899999999999</c:v>
                </c:pt>
                <c:pt idx="1196">
                  <c:v>67.538300000000007</c:v>
                </c:pt>
                <c:pt idx="1197">
                  <c:v>31.688400000000001</c:v>
                </c:pt>
                <c:pt idx="1198">
                  <c:v>27.739899999999999</c:v>
                </c:pt>
                <c:pt idx="1199">
                  <c:v>29.647099999999998</c:v>
                </c:pt>
                <c:pt idx="1200">
                  <c:v>50.524299999999997</c:v>
                </c:pt>
                <c:pt idx="1201">
                  <c:v>29.2684</c:v>
                </c:pt>
                <c:pt idx="1202">
                  <c:v>48.702800000000003</c:v>
                </c:pt>
                <c:pt idx="1203">
                  <c:v>37.334299999999999</c:v>
                </c:pt>
                <c:pt idx="1204">
                  <c:v>39.738599999999998</c:v>
                </c:pt>
                <c:pt idx="1205">
                  <c:v>32.845799999999997</c:v>
                </c:pt>
                <c:pt idx="1206">
                  <c:v>30.270700000000001</c:v>
                </c:pt>
                <c:pt idx="1207">
                  <c:v>27.102699999999999</c:v>
                </c:pt>
                <c:pt idx="1208">
                  <c:v>26.0901</c:v>
                </c:pt>
                <c:pt idx="1209">
                  <c:v>61.632399999999997</c:v>
                </c:pt>
                <c:pt idx="1210">
                  <c:v>27.949400000000001</c:v>
                </c:pt>
                <c:pt idx="1211">
                  <c:v>26.470500000000001</c:v>
                </c:pt>
                <c:pt idx="1212">
                  <c:v>54.052500000000002</c:v>
                </c:pt>
                <c:pt idx="1213">
                  <c:v>26.533899999999999</c:v>
                </c:pt>
                <c:pt idx="1214">
                  <c:v>26.2758</c:v>
                </c:pt>
                <c:pt idx="1215">
                  <c:v>33.843400000000003</c:v>
                </c:pt>
                <c:pt idx="1216">
                  <c:v>59.990200000000002</c:v>
                </c:pt>
                <c:pt idx="1217">
                  <c:v>28.6813</c:v>
                </c:pt>
                <c:pt idx="1218">
                  <c:v>26.659600000000001</c:v>
                </c:pt>
                <c:pt idx="1219">
                  <c:v>28.410900000000002</c:v>
                </c:pt>
                <c:pt idx="1220">
                  <c:v>56.410299999999999</c:v>
                </c:pt>
                <c:pt idx="1221">
                  <c:v>25.950800000000001</c:v>
                </c:pt>
                <c:pt idx="1222">
                  <c:v>26.732099999999999</c:v>
                </c:pt>
                <c:pt idx="1223">
                  <c:v>25.9178</c:v>
                </c:pt>
                <c:pt idx="1224">
                  <c:v>24.552900000000001</c:v>
                </c:pt>
                <c:pt idx="1225">
                  <c:v>46.597000000000001</c:v>
                </c:pt>
                <c:pt idx="1226">
                  <c:v>24.766500000000001</c:v>
                </c:pt>
                <c:pt idx="1227">
                  <c:v>39.585299999999997</c:v>
                </c:pt>
                <c:pt idx="1228">
                  <c:v>25.073499999999999</c:v>
                </c:pt>
                <c:pt idx="1229">
                  <c:v>44.7102</c:v>
                </c:pt>
                <c:pt idx="1230">
                  <c:v>24.549700000000001</c:v>
                </c:pt>
                <c:pt idx="1231">
                  <c:v>31.633400000000002</c:v>
                </c:pt>
                <c:pt idx="1232">
                  <c:v>25.163499999999999</c:v>
                </c:pt>
                <c:pt idx="1233">
                  <c:v>24.0032</c:v>
                </c:pt>
                <c:pt idx="1234">
                  <c:v>65.840199999999996</c:v>
                </c:pt>
                <c:pt idx="1235">
                  <c:v>26.9114</c:v>
                </c:pt>
                <c:pt idx="1236">
                  <c:v>24.418299999999999</c:v>
                </c:pt>
                <c:pt idx="1237">
                  <c:v>32.786000000000001</c:v>
                </c:pt>
                <c:pt idx="1238">
                  <c:v>26.353200000000001</c:v>
                </c:pt>
                <c:pt idx="1239">
                  <c:v>39.512999999999998</c:v>
                </c:pt>
                <c:pt idx="1240">
                  <c:v>60.443600000000004</c:v>
                </c:pt>
                <c:pt idx="1241">
                  <c:v>30.570799999999998</c:v>
                </c:pt>
                <c:pt idx="1242">
                  <c:v>30.71</c:v>
                </c:pt>
                <c:pt idx="1243">
                  <c:v>31.991299999999999</c:v>
                </c:pt>
                <c:pt idx="1244">
                  <c:v>41.503700000000002</c:v>
                </c:pt>
                <c:pt idx="1245">
                  <c:v>27.752400000000002</c:v>
                </c:pt>
                <c:pt idx="1246">
                  <c:v>38.0015</c:v>
                </c:pt>
                <c:pt idx="1247">
                  <c:v>33.110199999999999</c:v>
                </c:pt>
                <c:pt idx="1248">
                  <c:v>66.281099999999995</c:v>
                </c:pt>
                <c:pt idx="1249">
                  <c:v>27.0214</c:v>
                </c:pt>
                <c:pt idx="1250">
                  <c:v>29.746300000000002</c:v>
                </c:pt>
                <c:pt idx="1251">
                  <c:v>41.705300000000001</c:v>
                </c:pt>
                <c:pt idx="1252">
                  <c:v>27.109200000000001</c:v>
                </c:pt>
                <c:pt idx="1253">
                  <c:v>59.730699999999999</c:v>
                </c:pt>
                <c:pt idx="1254">
                  <c:v>27.5153</c:v>
                </c:pt>
                <c:pt idx="1255">
                  <c:v>26.954000000000001</c:v>
                </c:pt>
                <c:pt idx="1256">
                  <c:v>27.775300000000001</c:v>
                </c:pt>
                <c:pt idx="1257">
                  <c:v>39.264299999999999</c:v>
                </c:pt>
                <c:pt idx="1258">
                  <c:v>26.036100000000001</c:v>
                </c:pt>
                <c:pt idx="1259">
                  <c:v>33.256</c:v>
                </c:pt>
                <c:pt idx="1260">
                  <c:v>39.684800000000003</c:v>
                </c:pt>
                <c:pt idx="1261">
                  <c:v>50.584000000000003</c:v>
                </c:pt>
                <c:pt idx="1262">
                  <c:v>26.845500000000001</c:v>
                </c:pt>
                <c:pt idx="1263">
                  <c:v>27.328600000000002</c:v>
                </c:pt>
                <c:pt idx="1264">
                  <c:v>32.7986</c:v>
                </c:pt>
                <c:pt idx="1265">
                  <c:v>58.622500000000002</c:v>
                </c:pt>
                <c:pt idx="1266">
                  <c:v>27.573599999999999</c:v>
                </c:pt>
                <c:pt idx="1267">
                  <c:v>27.090699999999998</c:v>
                </c:pt>
                <c:pt idx="1268">
                  <c:v>28.165400000000002</c:v>
                </c:pt>
                <c:pt idx="1269">
                  <c:v>27.115500000000001</c:v>
                </c:pt>
                <c:pt idx="1270">
                  <c:v>27.164200000000001</c:v>
                </c:pt>
                <c:pt idx="1271">
                  <c:v>26.195</c:v>
                </c:pt>
                <c:pt idx="1272">
                  <c:v>41.052300000000002</c:v>
                </c:pt>
                <c:pt idx="1273">
                  <c:v>49.582799999999999</c:v>
                </c:pt>
                <c:pt idx="1274">
                  <c:v>27.4679</c:v>
                </c:pt>
                <c:pt idx="1275">
                  <c:v>32.221899999999998</c:v>
                </c:pt>
                <c:pt idx="1276">
                  <c:v>56.686700000000002</c:v>
                </c:pt>
                <c:pt idx="1277">
                  <c:v>24.356300000000001</c:v>
                </c:pt>
                <c:pt idx="1278">
                  <c:v>31.528300000000002</c:v>
                </c:pt>
                <c:pt idx="1279">
                  <c:v>25.079599999999999</c:v>
                </c:pt>
                <c:pt idx="1280">
                  <c:v>57.7956</c:v>
                </c:pt>
                <c:pt idx="1281">
                  <c:v>23.947600000000001</c:v>
                </c:pt>
                <c:pt idx="1282">
                  <c:v>24.875399999999999</c:v>
                </c:pt>
                <c:pt idx="1283">
                  <c:v>66.710499999999996</c:v>
                </c:pt>
                <c:pt idx="1284">
                  <c:v>24.814699999999998</c:v>
                </c:pt>
                <c:pt idx="1285">
                  <c:v>28.206</c:v>
                </c:pt>
                <c:pt idx="1286">
                  <c:v>26.712199999999999</c:v>
                </c:pt>
                <c:pt idx="1287">
                  <c:v>24.1036</c:v>
                </c:pt>
                <c:pt idx="1288">
                  <c:v>22.466699999999999</c:v>
                </c:pt>
                <c:pt idx="1289">
                  <c:v>25.744</c:v>
                </c:pt>
                <c:pt idx="1290">
                  <c:v>25.6736</c:v>
                </c:pt>
                <c:pt idx="1291">
                  <c:v>49.9861</c:v>
                </c:pt>
                <c:pt idx="1292">
                  <c:v>22.726700000000001</c:v>
                </c:pt>
                <c:pt idx="1293">
                  <c:v>38.072299999999998</c:v>
                </c:pt>
                <c:pt idx="1294">
                  <c:v>25.669599999999999</c:v>
                </c:pt>
                <c:pt idx="1295">
                  <c:v>55.506500000000003</c:v>
                </c:pt>
                <c:pt idx="1296">
                  <c:v>25.3626</c:v>
                </c:pt>
                <c:pt idx="1297">
                  <c:v>43.202599999999997</c:v>
                </c:pt>
                <c:pt idx="1298">
                  <c:v>25.594000000000001</c:v>
                </c:pt>
                <c:pt idx="1299">
                  <c:v>34.414200000000001</c:v>
                </c:pt>
                <c:pt idx="1300">
                  <c:v>26.4374</c:v>
                </c:pt>
                <c:pt idx="1301">
                  <c:v>53.541600000000003</c:v>
                </c:pt>
                <c:pt idx="1302">
                  <c:v>27.154900000000001</c:v>
                </c:pt>
                <c:pt idx="1303">
                  <c:v>24.560700000000001</c:v>
                </c:pt>
                <c:pt idx="1304">
                  <c:v>24.241700000000002</c:v>
                </c:pt>
                <c:pt idx="1305">
                  <c:v>21.562200000000001</c:v>
                </c:pt>
                <c:pt idx="1306">
                  <c:v>24.347899999999999</c:v>
                </c:pt>
                <c:pt idx="1307">
                  <c:v>41.978099999999998</c:v>
                </c:pt>
                <c:pt idx="1308">
                  <c:v>23.282399999999999</c:v>
                </c:pt>
                <c:pt idx="1309">
                  <c:v>24.235199999999999</c:v>
                </c:pt>
                <c:pt idx="1310">
                  <c:v>21.580100000000002</c:v>
                </c:pt>
                <c:pt idx="1311">
                  <c:v>23.947399999999998</c:v>
                </c:pt>
                <c:pt idx="1312">
                  <c:v>64.407300000000006</c:v>
                </c:pt>
                <c:pt idx="1313">
                  <c:v>44.127099999999999</c:v>
                </c:pt>
                <c:pt idx="1314">
                  <c:v>24.6981</c:v>
                </c:pt>
                <c:pt idx="1315">
                  <c:v>39.987099999999998</c:v>
                </c:pt>
                <c:pt idx="1316">
                  <c:v>32.203899999999997</c:v>
                </c:pt>
                <c:pt idx="1317">
                  <c:v>35.636699999999998</c:v>
                </c:pt>
                <c:pt idx="1318">
                  <c:v>54.585700000000003</c:v>
                </c:pt>
                <c:pt idx="1319">
                  <c:v>23.028099999999998</c:v>
                </c:pt>
                <c:pt idx="1320">
                  <c:v>22.121300000000002</c:v>
                </c:pt>
                <c:pt idx="1321">
                  <c:v>28.475000000000001</c:v>
                </c:pt>
                <c:pt idx="1322">
                  <c:v>35.216099999999997</c:v>
                </c:pt>
                <c:pt idx="1323">
                  <c:v>28.7502</c:v>
                </c:pt>
                <c:pt idx="1324">
                  <c:v>46.268500000000003</c:v>
                </c:pt>
                <c:pt idx="1325">
                  <c:v>45.163899999999998</c:v>
                </c:pt>
                <c:pt idx="1326">
                  <c:v>22.4924</c:v>
                </c:pt>
                <c:pt idx="1327">
                  <c:v>37.172899999999998</c:v>
                </c:pt>
                <c:pt idx="1328">
                  <c:v>23.330100000000002</c:v>
                </c:pt>
                <c:pt idx="1329">
                  <c:v>34.1496</c:v>
                </c:pt>
                <c:pt idx="1330">
                  <c:v>43.924799999999998</c:v>
                </c:pt>
                <c:pt idx="1331">
                  <c:v>21.415800000000001</c:v>
                </c:pt>
                <c:pt idx="1332">
                  <c:v>34.378900000000002</c:v>
                </c:pt>
                <c:pt idx="1333">
                  <c:v>42.1785</c:v>
                </c:pt>
                <c:pt idx="1334">
                  <c:v>20.586099999999998</c:v>
                </c:pt>
                <c:pt idx="1335">
                  <c:v>29.160299999999999</c:v>
                </c:pt>
                <c:pt idx="1336">
                  <c:v>33.385300000000001</c:v>
                </c:pt>
                <c:pt idx="1337">
                  <c:v>21.565899999999999</c:v>
                </c:pt>
                <c:pt idx="1338">
                  <c:v>45.256700000000002</c:v>
                </c:pt>
                <c:pt idx="1339">
                  <c:v>20.462299999999999</c:v>
                </c:pt>
                <c:pt idx="1340">
                  <c:v>40.120600000000003</c:v>
                </c:pt>
                <c:pt idx="1341">
                  <c:v>39.531599999999997</c:v>
                </c:pt>
                <c:pt idx="1342">
                  <c:v>21.3887</c:v>
                </c:pt>
                <c:pt idx="1343">
                  <c:v>44.639600000000002</c:v>
                </c:pt>
                <c:pt idx="1344">
                  <c:v>21.2363</c:v>
                </c:pt>
                <c:pt idx="1345">
                  <c:v>49.528399999999998</c:v>
                </c:pt>
                <c:pt idx="1346">
                  <c:v>22.129100000000001</c:v>
                </c:pt>
                <c:pt idx="1347">
                  <c:v>21.331299999999999</c:v>
                </c:pt>
                <c:pt idx="1348">
                  <c:v>27.737500000000001</c:v>
                </c:pt>
                <c:pt idx="1349">
                  <c:v>48.216700000000003</c:v>
                </c:pt>
                <c:pt idx="1350">
                  <c:v>27.165900000000001</c:v>
                </c:pt>
                <c:pt idx="1351">
                  <c:v>34.197200000000002</c:v>
                </c:pt>
                <c:pt idx="1352">
                  <c:v>41.591500000000003</c:v>
                </c:pt>
                <c:pt idx="1353">
                  <c:v>20.585799999999999</c:v>
                </c:pt>
                <c:pt idx="1354">
                  <c:v>34.055399999999999</c:v>
                </c:pt>
                <c:pt idx="1355">
                  <c:v>21.625800000000002</c:v>
                </c:pt>
                <c:pt idx="1356">
                  <c:v>53.575400000000002</c:v>
                </c:pt>
                <c:pt idx="1357">
                  <c:v>21.328600000000002</c:v>
                </c:pt>
                <c:pt idx="1358">
                  <c:v>21.19</c:v>
                </c:pt>
                <c:pt idx="1359">
                  <c:v>20.9909</c:v>
                </c:pt>
                <c:pt idx="1360">
                  <c:v>36.767299999999999</c:v>
                </c:pt>
                <c:pt idx="1361">
                  <c:v>21.426300000000001</c:v>
                </c:pt>
                <c:pt idx="1362">
                  <c:v>44.8996</c:v>
                </c:pt>
                <c:pt idx="1363">
                  <c:v>21.094000000000001</c:v>
                </c:pt>
                <c:pt idx="1364">
                  <c:v>35.872700000000002</c:v>
                </c:pt>
                <c:pt idx="1365">
                  <c:v>19.171399999999998</c:v>
                </c:pt>
                <c:pt idx="1366">
                  <c:v>18.8904</c:v>
                </c:pt>
                <c:pt idx="1367">
                  <c:v>46.572699999999998</c:v>
                </c:pt>
                <c:pt idx="1368">
                  <c:v>20.622199999999999</c:v>
                </c:pt>
                <c:pt idx="1369">
                  <c:v>42.472999999999999</c:v>
                </c:pt>
                <c:pt idx="1370">
                  <c:v>18.084599999999998</c:v>
                </c:pt>
                <c:pt idx="1371">
                  <c:v>44.082799999999999</c:v>
                </c:pt>
                <c:pt idx="1372">
                  <c:v>17.860700000000001</c:v>
                </c:pt>
                <c:pt idx="1373">
                  <c:v>18.789400000000001</c:v>
                </c:pt>
                <c:pt idx="1374">
                  <c:v>18.436</c:v>
                </c:pt>
                <c:pt idx="1375">
                  <c:v>18.363299999999999</c:v>
                </c:pt>
                <c:pt idx="1376">
                  <c:v>21.587499999999999</c:v>
                </c:pt>
                <c:pt idx="1377">
                  <c:v>33.488300000000002</c:v>
                </c:pt>
                <c:pt idx="1378">
                  <c:v>18.3873</c:v>
                </c:pt>
                <c:pt idx="1379">
                  <c:v>18.3066</c:v>
                </c:pt>
                <c:pt idx="1380">
                  <c:v>38.314</c:v>
                </c:pt>
                <c:pt idx="1381">
                  <c:v>28.475000000000001</c:v>
                </c:pt>
                <c:pt idx="1382">
                  <c:v>35.216099999999997</c:v>
                </c:pt>
                <c:pt idx="1383">
                  <c:v>28.7502</c:v>
                </c:pt>
                <c:pt idx="1384">
                  <c:v>46.268500000000003</c:v>
                </c:pt>
                <c:pt idx="1385">
                  <c:v>45.163899999999998</c:v>
                </c:pt>
                <c:pt idx="1386">
                  <c:v>22.4924</c:v>
                </c:pt>
                <c:pt idx="1387">
                  <c:v>37.172899999999998</c:v>
                </c:pt>
                <c:pt idx="1388">
                  <c:v>23.330100000000002</c:v>
                </c:pt>
                <c:pt idx="1389">
                  <c:v>34.1496</c:v>
                </c:pt>
                <c:pt idx="1390">
                  <c:v>43.924799999999998</c:v>
                </c:pt>
                <c:pt idx="1391">
                  <c:v>21.415800000000001</c:v>
                </c:pt>
                <c:pt idx="1392">
                  <c:v>34.378900000000002</c:v>
                </c:pt>
                <c:pt idx="1393">
                  <c:v>42.1785</c:v>
                </c:pt>
                <c:pt idx="1394">
                  <c:v>20.586099999999998</c:v>
                </c:pt>
                <c:pt idx="1395">
                  <c:v>29.160299999999999</c:v>
                </c:pt>
                <c:pt idx="1396">
                  <c:v>33.385300000000001</c:v>
                </c:pt>
                <c:pt idx="1397">
                  <c:v>21.565899999999999</c:v>
                </c:pt>
                <c:pt idx="1398">
                  <c:v>45.256700000000002</c:v>
                </c:pt>
                <c:pt idx="1399">
                  <c:v>20.462299999999999</c:v>
                </c:pt>
                <c:pt idx="1400">
                  <c:v>40.120600000000003</c:v>
                </c:pt>
                <c:pt idx="1401">
                  <c:v>39.531599999999997</c:v>
                </c:pt>
                <c:pt idx="1402">
                  <c:v>21.3887</c:v>
                </c:pt>
                <c:pt idx="1403">
                  <c:v>44.639600000000002</c:v>
                </c:pt>
                <c:pt idx="1404">
                  <c:v>21.2363</c:v>
                </c:pt>
                <c:pt idx="1405">
                  <c:v>49.528399999999998</c:v>
                </c:pt>
                <c:pt idx="1406">
                  <c:v>22.129100000000001</c:v>
                </c:pt>
                <c:pt idx="1407">
                  <c:v>21.331299999999999</c:v>
                </c:pt>
                <c:pt idx="1408">
                  <c:v>27.737500000000001</c:v>
                </c:pt>
                <c:pt idx="1409">
                  <c:v>48.216700000000003</c:v>
                </c:pt>
                <c:pt idx="1410">
                  <c:v>27.165900000000001</c:v>
                </c:pt>
                <c:pt idx="1411">
                  <c:v>34.197200000000002</c:v>
                </c:pt>
                <c:pt idx="1412">
                  <c:v>41.591500000000003</c:v>
                </c:pt>
                <c:pt idx="1413">
                  <c:v>20.585799999999999</c:v>
                </c:pt>
                <c:pt idx="1414">
                  <c:v>34.055399999999999</c:v>
                </c:pt>
                <c:pt idx="1415">
                  <c:v>21.625800000000002</c:v>
                </c:pt>
                <c:pt idx="1416">
                  <c:v>53.575400000000002</c:v>
                </c:pt>
                <c:pt idx="1417">
                  <c:v>21.328600000000002</c:v>
                </c:pt>
                <c:pt idx="1418">
                  <c:v>21.19</c:v>
                </c:pt>
                <c:pt idx="1419">
                  <c:v>20.9909</c:v>
                </c:pt>
                <c:pt idx="1420">
                  <c:v>36.767299999999999</c:v>
                </c:pt>
                <c:pt idx="1421">
                  <c:v>21.426300000000001</c:v>
                </c:pt>
                <c:pt idx="1422">
                  <c:v>44.8996</c:v>
                </c:pt>
                <c:pt idx="1423">
                  <c:v>21.094000000000001</c:v>
                </c:pt>
                <c:pt idx="1424">
                  <c:v>35.872700000000002</c:v>
                </c:pt>
                <c:pt idx="1425">
                  <c:v>19.171399999999998</c:v>
                </c:pt>
                <c:pt idx="1426">
                  <c:v>18.8904</c:v>
                </c:pt>
                <c:pt idx="1427">
                  <c:v>46.572699999999998</c:v>
                </c:pt>
                <c:pt idx="1428">
                  <c:v>20.622199999999999</c:v>
                </c:pt>
                <c:pt idx="1429">
                  <c:v>42.472999999999999</c:v>
                </c:pt>
                <c:pt idx="1430">
                  <c:v>18.084599999999998</c:v>
                </c:pt>
                <c:pt idx="1431">
                  <c:v>44.082799999999999</c:v>
                </c:pt>
                <c:pt idx="1432">
                  <c:v>17.860700000000001</c:v>
                </c:pt>
                <c:pt idx="1433">
                  <c:v>18.789400000000001</c:v>
                </c:pt>
                <c:pt idx="1434">
                  <c:v>18.436</c:v>
                </c:pt>
                <c:pt idx="1435">
                  <c:v>18.363299999999999</c:v>
                </c:pt>
                <c:pt idx="1436">
                  <c:v>21.587499999999999</c:v>
                </c:pt>
                <c:pt idx="1437">
                  <c:v>33.488300000000002</c:v>
                </c:pt>
                <c:pt idx="1438">
                  <c:v>18.3873</c:v>
                </c:pt>
                <c:pt idx="1439">
                  <c:v>18.3066</c:v>
                </c:pt>
                <c:pt idx="1440">
                  <c:v>38.314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422-452E-A9F5-A4C0B66725FC}"/>
            </c:ext>
          </c:extLst>
        </c:ser>
        <c:ser>
          <c:idx val="3"/>
          <c:order val="3"/>
          <c:tx>
            <c:strRef>
              <c:f>List1!$E$1</c:f>
              <c:strCache>
                <c:ptCount val="1"/>
                <c:pt idx="0">
                  <c:v>aktuální hodnota hlavního jističe (A)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List1!$A$3:$A$1442</c:f>
              <c:numCache>
                <c:formatCode>h:mm;@</c:formatCode>
                <c:ptCount val="1440"/>
                <c:pt idx="0">
                  <c:v>0</c:v>
                </c:pt>
                <c:pt idx="1">
                  <c:v>6.9444444444444447E-4</c:v>
                </c:pt>
                <c:pt idx="2">
                  <c:v>1.38888888888889E-3</c:v>
                </c:pt>
                <c:pt idx="3">
                  <c:v>2.0833333333333298E-3</c:v>
                </c:pt>
                <c:pt idx="4">
                  <c:v>2.7777777777777801E-3</c:v>
                </c:pt>
                <c:pt idx="5">
                  <c:v>3.4722222222222199E-3</c:v>
                </c:pt>
                <c:pt idx="6">
                  <c:v>4.1666666666666701E-3</c:v>
                </c:pt>
                <c:pt idx="7">
                  <c:v>4.8611111111111103E-3</c:v>
                </c:pt>
                <c:pt idx="8">
                  <c:v>5.5555555555555601E-3</c:v>
                </c:pt>
                <c:pt idx="9">
                  <c:v>6.2500000000000003E-3</c:v>
                </c:pt>
                <c:pt idx="10">
                  <c:v>6.9444444444444397E-3</c:v>
                </c:pt>
                <c:pt idx="11">
                  <c:v>7.6388888888888904E-3</c:v>
                </c:pt>
                <c:pt idx="12">
                  <c:v>8.3333333333333297E-3</c:v>
                </c:pt>
                <c:pt idx="13">
                  <c:v>9.0277777777777804E-3</c:v>
                </c:pt>
                <c:pt idx="14">
                  <c:v>9.7222222222222206E-3</c:v>
                </c:pt>
                <c:pt idx="15">
                  <c:v>1.0416666666666701E-2</c:v>
                </c:pt>
                <c:pt idx="16">
                  <c:v>1.1111111111111099E-2</c:v>
                </c:pt>
                <c:pt idx="17">
                  <c:v>1.18055555555556E-2</c:v>
                </c:pt>
                <c:pt idx="18">
                  <c:v>1.2500000000000001E-2</c:v>
                </c:pt>
                <c:pt idx="19">
                  <c:v>1.3194444444444399E-2</c:v>
                </c:pt>
                <c:pt idx="20">
                  <c:v>1.38888888888889E-2</c:v>
                </c:pt>
                <c:pt idx="21">
                  <c:v>1.4583333333333301E-2</c:v>
                </c:pt>
                <c:pt idx="22">
                  <c:v>1.52777777777778E-2</c:v>
                </c:pt>
                <c:pt idx="23">
                  <c:v>1.59722222222222E-2</c:v>
                </c:pt>
                <c:pt idx="24">
                  <c:v>1.6666666666666701E-2</c:v>
                </c:pt>
                <c:pt idx="25">
                  <c:v>1.7361111111111101E-2</c:v>
                </c:pt>
                <c:pt idx="26">
                  <c:v>1.8055555555555599E-2</c:v>
                </c:pt>
                <c:pt idx="27">
                  <c:v>1.8749999999999999E-2</c:v>
                </c:pt>
                <c:pt idx="28">
                  <c:v>1.94444444444444E-2</c:v>
                </c:pt>
                <c:pt idx="29">
                  <c:v>2.0138888888888901E-2</c:v>
                </c:pt>
                <c:pt idx="30">
                  <c:v>2.0833333333333301E-2</c:v>
                </c:pt>
                <c:pt idx="31">
                  <c:v>2.1527777777777798E-2</c:v>
                </c:pt>
                <c:pt idx="32">
                  <c:v>2.2222222222222199E-2</c:v>
                </c:pt>
                <c:pt idx="33">
                  <c:v>2.29166666666667E-2</c:v>
                </c:pt>
                <c:pt idx="34">
                  <c:v>2.36111111111111E-2</c:v>
                </c:pt>
                <c:pt idx="35">
                  <c:v>2.4305555555555601E-2</c:v>
                </c:pt>
                <c:pt idx="36">
                  <c:v>2.5000000000000001E-2</c:v>
                </c:pt>
                <c:pt idx="37">
                  <c:v>2.5694444444444402E-2</c:v>
                </c:pt>
                <c:pt idx="38">
                  <c:v>2.6388888888888899E-2</c:v>
                </c:pt>
                <c:pt idx="39">
                  <c:v>2.70833333333333E-2</c:v>
                </c:pt>
                <c:pt idx="40">
                  <c:v>2.7777777777777801E-2</c:v>
                </c:pt>
                <c:pt idx="41">
                  <c:v>2.8472222222222201E-2</c:v>
                </c:pt>
                <c:pt idx="42">
                  <c:v>2.9166666666666698E-2</c:v>
                </c:pt>
                <c:pt idx="43">
                  <c:v>2.9861111111111099E-2</c:v>
                </c:pt>
                <c:pt idx="44">
                  <c:v>3.05555555555556E-2</c:v>
                </c:pt>
                <c:pt idx="45">
                  <c:v>3.125E-2</c:v>
                </c:pt>
                <c:pt idx="46">
                  <c:v>3.19444444444444E-2</c:v>
                </c:pt>
                <c:pt idx="47">
                  <c:v>3.2638888888888898E-2</c:v>
                </c:pt>
                <c:pt idx="48">
                  <c:v>3.3333333333333298E-2</c:v>
                </c:pt>
                <c:pt idx="49">
                  <c:v>3.4027777777777803E-2</c:v>
                </c:pt>
                <c:pt idx="50">
                  <c:v>3.4722222222222203E-2</c:v>
                </c:pt>
                <c:pt idx="51">
                  <c:v>3.54166666666667E-2</c:v>
                </c:pt>
                <c:pt idx="52">
                  <c:v>3.6111111111111101E-2</c:v>
                </c:pt>
                <c:pt idx="53">
                  <c:v>3.6805555555555598E-2</c:v>
                </c:pt>
                <c:pt idx="54">
                  <c:v>3.7499999999999999E-2</c:v>
                </c:pt>
                <c:pt idx="55">
                  <c:v>3.8194444444444399E-2</c:v>
                </c:pt>
                <c:pt idx="56">
                  <c:v>3.8888888888888903E-2</c:v>
                </c:pt>
                <c:pt idx="57">
                  <c:v>3.9583333333333297E-2</c:v>
                </c:pt>
                <c:pt idx="58">
                  <c:v>4.0277777777777801E-2</c:v>
                </c:pt>
                <c:pt idx="59">
                  <c:v>4.0972222222222202E-2</c:v>
                </c:pt>
                <c:pt idx="60">
                  <c:v>4.1666666666666699E-2</c:v>
                </c:pt>
                <c:pt idx="61">
                  <c:v>4.2361111111111099E-2</c:v>
                </c:pt>
                <c:pt idx="62">
                  <c:v>4.3055555555555597E-2</c:v>
                </c:pt>
                <c:pt idx="63">
                  <c:v>4.3749999999999997E-2</c:v>
                </c:pt>
                <c:pt idx="64">
                  <c:v>4.4444444444444398E-2</c:v>
                </c:pt>
                <c:pt idx="65">
                  <c:v>4.5138888888888902E-2</c:v>
                </c:pt>
                <c:pt idx="66">
                  <c:v>4.5833333333333302E-2</c:v>
                </c:pt>
                <c:pt idx="67">
                  <c:v>4.65277777777778E-2</c:v>
                </c:pt>
                <c:pt idx="68">
                  <c:v>4.72222222222222E-2</c:v>
                </c:pt>
                <c:pt idx="69">
                  <c:v>4.7916666666666698E-2</c:v>
                </c:pt>
                <c:pt idx="70">
                  <c:v>4.8611111111111098E-2</c:v>
                </c:pt>
                <c:pt idx="71">
                  <c:v>4.9305555555555602E-2</c:v>
                </c:pt>
                <c:pt idx="72">
                  <c:v>0.05</c:v>
                </c:pt>
                <c:pt idx="73">
                  <c:v>5.0694444444444403E-2</c:v>
                </c:pt>
                <c:pt idx="74">
                  <c:v>5.1388888888888901E-2</c:v>
                </c:pt>
                <c:pt idx="75">
                  <c:v>5.2083333333333301E-2</c:v>
                </c:pt>
                <c:pt idx="76">
                  <c:v>5.2777777777777798E-2</c:v>
                </c:pt>
                <c:pt idx="77">
                  <c:v>5.3472222222222199E-2</c:v>
                </c:pt>
                <c:pt idx="78">
                  <c:v>5.4166666666666703E-2</c:v>
                </c:pt>
                <c:pt idx="79">
                  <c:v>5.4861111111111097E-2</c:v>
                </c:pt>
                <c:pt idx="80">
                  <c:v>5.5555555555555601E-2</c:v>
                </c:pt>
                <c:pt idx="81">
                  <c:v>5.6250000000000001E-2</c:v>
                </c:pt>
                <c:pt idx="82">
                  <c:v>5.6944444444444402E-2</c:v>
                </c:pt>
                <c:pt idx="83">
                  <c:v>5.7638888888888899E-2</c:v>
                </c:pt>
                <c:pt idx="84">
                  <c:v>5.83333333333333E-2</c:v>
                </c:pt>
                <c:pt idx="85">
                  <c:v>5.9027777777777797E-2</c:v>
                </c:pt>
                <c:pt idx="86">
                  <c:v>5.9722222222222197E-2</c:v>
                </c:pt>
                <c:pt idx="87">
                  <c:v>6.0416666666666702E-2</c:v>
                </c:pt>
                <c:pt idx="88">
                  <c:v>6.1111111111111102E-2</c:v>
                </c:pt>
                <c:pt idx="89">
                  <c:v>6.18055555555556E-2</c:v>
                </c:pt>
                <c:pt idx="90">
                  <c:v>6.25E-2</c:v>
                </c:pt>
                <c:pt idx="91">
                  <c:v>6.31944444444444E-2</c:v>
                </c:pt>
                <c:pt idx="92">
                  <c:v>6.3888888888888898E-2</c:v>
                </c:pt>
                <c:pt idx="93">
                  <c:v>6.4583333333333298E-2</c:v>
                </c:pt>
                <c:pt idx="94">
                  <c:v>6.5277777777777796E-2</c:v>
                </c:pt>
                <c:pt idx="95">
                  <c:v>6.5972222222222196E-2</c:v>
                </c:pt>
                <c:pt idx="96">
                  <c:v>6.6666666666666693E-2</c:v>
                </c:pt>
                <c:pt idx="97">
                  <c:v>6.7361111111111094E-2</c:v>
                </c:pt>
                <c:pt idx="98">
                  <c:v>6.8055555555555605E-2</c:v>
                </c:pt>
                <c:pt idx="99">
                  <c:v>6.8750000000000006E-2</c:v>
                </c:pt>
                <c:pt idx="100">
                  <c:v>6.9444444444444406E-2</c:v>
                </c:pt>
                <c:pt idx="101">
                  <c:v>7.0138888888888903E-2</c:v>
                </c:pt>
                <c:pt idx="102">
                  <c:v>7.0833333333333304E-2</c:v>
                </c:pt>
                <c:pt idx="103">
                  <c:v>7.1527777777777801E-2</c:v>
                </c:pt>
                <c:pt idx="104">
                  <c:v>7.2222222222222202E-2</c:v>
                </c:pt>
                <c:pt idx="105">
                  <c:v>7.2916666666666699E-2</c:v>
                </c:pt>
                <c:pt idx="106">
                  <c:v>7.3611111111111099E-2</c:v>
                </c:pt>
                <c:pt idx="107">
                  <c:v>7.4305555555555597E-2</c:v>
                </c:pt>
                <c:pt idx="108">
                  <c:v>7.4999999999999997E-2</c:v>
                </c:pt>
                <c:pt idx="109">
                  <c:v>7.5694444444444495E-2</c:v>
                </c:pt>
                <c:pt idx="110">
                  <c:v>7.6388888888888895E-2</c:v>
                </c:pt>
                <c:pt idx="111">
                  <c:v>7.7083333333333295E-2</c:v>
                </c:pt>
                <c:pt idx="112">
                  <c:v>7.7777777777777807E-2</c:v>
                </c:pt>
                <c:pt idx="113">
                  <c:v>7.8472222222222193E-2</c:v>
                </c:pt>
                <c:pt idx="114">
                  <c:v>7.9166666666666705E-2</c:v>
                </c:pt>
                <c:pt idx="115">
                  <c:v>7.9861111111111105E-2</c:v>
                </c:pt>
                <c:pt idx="116">
                  <c:v>8.0555555555555602E-2</c:v>
                </c:pt>
                <c:pt idx="117">
                  <c:v>8.1250000000000003E-2</c:v>
                </c:pt>
                <c:pt idx="118">
                  <c:v>8.1944444444444403E-2</c:v>
                </c:pt>
                <c:pt idx="119">
                  <c:v>8.2638888888888901E-2</c:v>
                </c:pt>
                <c:pt idx="120">
                  <c:v>8.3333333333333301E-2</c:v>
                </c:pt>
                <c:pt idx="121">
                  <c:v>8.4027777777777798E-2</c:v>
                </c:pt>
                <c:pt idx="122">
                  <c:v>8.4722222222222199E-2</c:v>
                </c:pt>
                <c:pt idx="123">
                  <c:v>8.5416666666666696E-2</c:v>
                </c:pt>
                <c:pt idx="124">
                  <c:v>8.6111111111111097E-2</c:v>
                </c:pt>
                <c:pt idx="125">
                  <c:v>8.6805555555555594E-2</c:v>
                </c:pt>
                <c:pt idx="126">
                  <c:v>8.7499999999999994E-2</c:v>
                </c:pt>
                <c:pt idx="127">
                  <c:v>8.8194444444444506E-2</c:v>
                </c:pt>
                <c:pt idx="128">
                  <c:v>8.8888888888888906E-2</c:v>
                </c:pt>
                <c:pt idx="129">
                  <c:v>8.9583333333333307E-2</c:v>
                </c:pt>
                <c:pt idx="130">
                  <c:v>9.0277777777777804E-2</c:v>
                </c:pt>
                <c:pt idx="131">
                  <c:v>9.0972222222222204E-2</c:v>
                </c:pt>
                <c:pt idx="132">
                  <c:v>9.1666666666666702E-2</c:v>
                </c:pt>
                <c:pt idx="133">
                  <c:v>9.2361111111111102E-2</c:v>
                </c:pt>
                <c:pt idx="134">
                  <c:v>9.30555555555556E-2</c:v>
                </c:pt>
                <c:pt idx="135">
                  <c:v>9.375E-2</c:v>
                </c:pt>
                <c:pt idx="136">
                  <c:v>9.44444444444444E-2</c:v>
                </c:pt>
                <c:pt idx="137">
                  <c:v>9.5138888888888898E-2</c:v>
                </c:pt>
                <c:pt idx="138">
                  <c:v>9.5833333333333298E-2</c:v>
                </c:pt>
                <c:pt idx="139">
                  <c:v>9.6527777777777796E-2</c:v>
                </c:pt>
                <c:pt idx="140">
                  <c:v>9.7222222222222196E-2</c:v>
                </c:pt>
                <c:pt idx="141">
                  <c:v>9.7916666666666693E-2</c:v>
                </c:pt>
                <c:pt idx="142">
                  <c:v>9.8611111111111094E-2</c:v>
                </c:pt>
                <c:pt idx="143">
                  <c:v>9.9305555555555605E-2</c:v>
                </c:pt>
                <c:pt idx="144">
                  <c:v>0.1</c:v>
                </c:pt>
                <c:pt idx="145">
                  <c:v>0.100694444444444</c:v>
                </c:pt>
                <c:pt idx="146">
                  <c:v>0.101388888888889</c:v>
                </c:pt>
                <c:pt idx="147">
                  <c:v>0.102083333333333</c:v>
                </c:pt>
                <c:pt idx="148">
                  <c:v>0.102777777777778</c:v>
                </c:pt>
                <c:pt idx="149">
                  <c:v>0.10347222222222199</c:v>
                </c:pt>
                <c:pt idx="150">
                  <c:v>0.104166666666667</c:v>
                </c:pt>
                <c:pt idx="151">
                  <c:v>0.104861111111111</c:v>
                </c:pt>
                <c:pt idx="152">
                  <c:v>0.105555555555556</c:v>
                </c:pt>
                <c:pt idx="153">
                  <c:v>0.10625</c:v>
                </c:pt>
                <c:pt idx="154">
                  <c:v>0.106944444444444</c:v>
                </c:pt>
                <c:pt idx="155">
                  <c:v>0.10763888888888901</c:v>
                </c:pt>
                <c:pt idx="156">
                  <c:v>0.108333333333333</c:v>
                </c:pt>
                <c:pt idx="157">
                  <c:v>0.109027777777778</c:v>
                </c:pt>
                <c:pt idx="158">
                  <c:v>0.109722222222222</c:v>
                </c:pt>
                <c:pt idx="159">
                  <c:v>0.110416666666667</c:v>
                </c:pt>
                <c:pt idx="160">
                  <c:v>0.11111111111111099</c:v>
                </c:pt>
                <c:pt idx="161">
                  <c:v>0.111805555555556</c:v>
                </c:pt>
                <c:pt idx="162">
                  <c:v>0.1125</c:v>
                </c:pt>
                <c:pt idx="163">
                  <c:v>0.113194444444444</c:v>
                </c:pt>
                <c:pt idx="164">
                  <c:v>0.113888888888889</c:v>
                </c:pt>
                <c:pt idx="165">
                  <c:v>0.114583333333333</c:v>
                </c:pt>
                <c:pt idx="166">
                  <c:v>0.11527777777777801</c:v>
                </c:pt>
                <c:pt idx="167">
                  <c:v>0.115972222222222</c:v>
                </c:pt>
                <c:pt idx="168">
                  <c:v>0.116666666666667</c:v>
                </c:pt>
                <c:pt idx="169">
                  <c:v>0.117361111111111</c:v>
                </c:pt>
                <c:pt idx="170">
                  <c:v>0.118055555555556</c:v>
                </c:pt>
                <c:pt idx="171">
                  <c:v>0.11874999999999999</c:v>
                </c:pt>
                <c:pt idx="172">
                  <c:v>0.11944444444444401</c:v>
                </c:pt>
                <c:pt idx="173">
                  <c:v>0.120138888888889</c:v>
                </c:pt>
                <c:pt idx="174">
                  <c:v>0.120833333333333</c:v>
                </c:pt>
                <c:pt idx="175">
                  <c:v>0.121527777777778</c:v>
                </c:pt>
                <c:pt idx="176">
                  <c:v>0.122222222222222</c:v>
                </c:pt>
                <c:pt idx="177">
                  <c:v>0.12291666666666699</c:v>
                </c:pt>
                <c:pt idx="178">
                  <c:v>0.12361111111111101</c:v>
                </c:pt>
                <c:pt idx="179">
                  <c:v>0.124305555555556</c:v>
                </c:pt>
                <c:pt idx="180">
                  <c:v>0.125</c:v>
                </c:pt>
                <c:pt idx="181">
                  <c:v>0.125694444444444</c:v>
                </c:pt>
                <c:pt idx="182">
                  <c:v>0.12638888888888899</c:v>
                </c:pt>
                <c:pt idx="183">
                  <c:v>0.12708333333333299</c:v>
                </c:pt>
                <c:pt idx="184">
                  <c:v>0.12777777777777799</c:v>
                </c:pt>
                <c:pt idx="185">
                  <c:v>0.12847222222222199</c:v>
                </c:pt>
                <c:pt idx="186">
                  <c:v>0.12916666666666701</c:v>
                </c:pt>
                <c:pt idx="187">
                  <c:v>0.12986111111111101</c:v>
                </c:pt>
                <c:pt idx="188">
                  <c:v>0.13055555555555601</c:v>
                </c:pt>
                <c:pt idx="189">
                  <c:v>0.13125000000000001</c:v>
                </c:pt>
                <c:pt idx="190">
                  <c:v>0.131944444444444</c:v>
                </c:pt>
                <c:pt idx="191">
                  <c:v>0.132638888888889</c:v>
                </c:pt>
                <c:pt idx="192">
                  <c:v>0.133333333333333</c:v>
                </c:pt>
                <c:pt idx="193">
                  <c:v>0.134027777777778</c:v>
                </c:pt>
                <c:pt idx="194">
                  <c:v>0.13472222222222199</c:v>
                </c:pt>
                <c:pt idx="195">
                  <c:v>0.13541666666666699</c:v>
                </c:pt>
                <c:pt idx="196">
                  <c:v>0.13611111111111099</c:v>
                </c:pt>
                <c:pt idx="197">
                  <c:v>0.13680555555555601</c:v>
                </c:pt>
                <c:pt idx="198">
                  <c:v>0.13750000000000001</c:v>
                </c:pt>
                <c:pt idx="199">
                  <c:v>0.13819444444444401</c:v>
                </c:pt>
                <c:pt idx="200">
                  <c:v>0.13888888888888901</c:v>
                </c:pt>
                <c:pt idx="201">
                  <c:v>0.139583333333333</c:v>
                </c:pt>
                <c:pt idx="202">
                  <c:v>0.140277777777778</c:v>
                </c:pt>
                <c:pt idx="203">
                  <c:v>0.140972222222222</c:v>
                </c:pt>
                <c:pt idx="204">
                  <c:v>0.141666666666667</c:v>
                </c:pt>
                <c:pt idx="205">
                  <c:v>0.14236111111111099</c:v>
                </c:pt>
                <c:pt idx="206">
                  <c:v>0.14305555555555599</c:v>
                </c:pt>
                <c:pt idx="207">
                  <c:v>0.14374999999999999</c:v>
                </c:pt>
                <c:pt idx="208">
                  <c:v>0.14444444444444399</c:v>
                </c:pt>
                <c:pt idx="209">
                  <c:v>0.14513888888888901</c:v>
                </c:pt>
                <c:pt idx="210">
                  <c:v>0.14583333333333301</c:v>
                </c:pt>
                <c:pt idx="211">
                  <c:v>0.14652777777777801</c:v>
                </c:pt>
                <c:pt idx="212">
                  <c:v>0.147222222222222</c:v>
                </c:pt>
                <c:pt idx="213">
                  <c:v>0.147916666666667</c:v>
                </c:pt>
                <c:pt idx="214">
                  <c:v>0.148611111111111</c:v>
                </c:pt>
                <c:pt idx="215">
                  <c:v>0.149305555555556</c:v>
                </c:pt>
                <c:pt idx="216">
                  <c:v>0.15</c:v>
                </c:pt>
                <c:pt idx="217">
                  <c:v>0.15069444444444399</c:v>
                </c:pt>
                <c:pt idx="218">
                  <c:v>0.15138888888888899</c:v>
                </c:pt>
                <c:pt idx="219">
                  <c:v>0.15208333333333299</c:v>
                </c:pt>
                <c:pt idx="220">
                  <c:v>0.15277777777777801</c:v>
                </c:pt>
                <c:pt idx="221">
                  <c:v>0.15347222222222201</c:v>
                </c:pt>
                <c:pt idx="222">
                  <c:v>0.15416666666666701</c:v>
                </c:pt>
                <c:pt idx="223">
                  <c:v>0.15486111111111101</c:v>
                </c:pt>
                <c:pt idx="224">
                  <c:v>0.155555555555556</c:v>
                </c:pt>
                <c:pt idx="225">
                  <c:v>0.15625</c:v>
                </c:pt>
                <c:pt idx="226">
                  <c:v>0.156944444444444</c:v>
                </c:pt>
                <c:pt idx="227">
                  <c:v>0.15763888888888899</c:v>
                </c:pt>
                <c:pt idx="228">
                  <c:v>0.15833333333333299</c:v>
                </c:pt>
                <c:pt idx="229">
                  <c:v>0.15902777777777799</c:v>
                </c:pt>
                <c:pt idx="230">
                  <c:v>0.15972222222222199</c:v>
                </c:pt>
                <c:pt idx="231">
                  <c:v>0.16041666666666701</c:v>
                </c:pt>
                <c:pt idx="232">
                  <c:v>0.16111111111111101</c:v>
                </c:pt>
                <c:pt idx="233">
                  <c:v>0.16180555555555601</c:v>
                </c:pt>
                <c:pt idx="234">
                  <c:v>0.16250000000000001</c:v>
                </c:pt>
                <c:pt idx="235">
                  <c:v>0.163194444444444</c:v>
                </c:pt>
                <c:pt idx="236">
                  <c:v>0.163888888888889</c:v>
                </c:pt>
                <c:pt idx="237">
                  <c:v>0.164583333333333</c:v>
                </c:pt>
                <c:pt idx="238">
                  <c:v>0.165277777777778</c:v>
                </c:pt>
                <c:pt idx="239">
                  <c:v>0.16597222222222199</c:v>
                </c:pt>
                <c:pt idx="240">
                  <c:v>0.16666666666666699</c:v>
                </c:pt>
                <c:pt idx="241">
                  <c:v>0.16736111111111099</c:v>
                </c:pt>
                <c:pt idx="242">
                  <c:v>0.16805555555555601</c:v>
                </c:pt>
                <c:pt idx="243">
                  <c:v>0.16875000000000001</c:v>
                </c:pt>
                <c:pt idx="244">
                  <c:v>0.16944444444444401</c:v>
                </c:pt>
                <c:pt idx="245">
                  <c:v>0.17013888888888901</c:v>
                </c:pt>
                <c:pt idx="246">
                  <c:v>0.170833333333333</c:v>
                </c:pt>
                <c:pt idx="247">
                  <c:v>0.171527777777778</c:v>
                </c:pt>
                <c:pt idx="248">
                  <c:v>0.172222222222222</c:v>
                </c:pt>
                <c:pt idx="249">
                  <c:v>0.172916666666667</c:v>
                </c:pt>
                <c:pt idx="250">
                  <c:v>0.17361111111111099</c:v>
                </c:pt>
                <c:pt idx="251">
                  <c:v>0.17430555555555599</c:v>
                </c:pt>
                <c:pt idx="252">
                  <c:v>0.17499999999999999</c:v>
                </c:pt>
                <c:pt idx="253">
                  <c:v>0.17569444444444399</c:v>
                </c:pt>
                <c:pt idx="254">
                  <c:v>0.17638888888888901</c:v>
                </c:pt>
                <c:pt idx="255">
                  <c:v>0.17708333333333301</c:v>
                </c:pt>
                <c:pt idx="256">
                  <c:v>0.17777777777777801</c:v>
                </c:pt>
                <c:pt idx="257">
                  <c:v>0.178472222222222</c:v>
                </c:pt>
                <c:pt idx="258">
                  <c:v>0.179166666666667</c:v>
                </c:pt>
                <c:pt idx="259">
                  <c:v>0.179861111111111</c:v>
                </c:pt>
                <c:pt idx="260">
                  <c:v>0.180555555555556</c:v>
                </c:pt>
                <c:pt idx="261">
                  <c:v>0.18124999999999999</c:v>
                </c:pt>
                <c:pt idx="262">
                  <c:v>0.18194444444444399</c:v>
                </c:pt>
                <c:pt idx="263">
                  <c:v>0.18263888888888899</c:v>
                </c:pt>
                <c:pt idx="264">
                  <c:v>0.18333333333333299</c:v>
                </c:pt>
                <c:pt idx="265">
                  <c:v>0.18402777777777801</c:v>
                </c:pt>
                <c:pt idx="266">
                  <c:v>0.18472222222222201</c:v>
                </c:pt>
                <c:pt idx="267">
                  <c:v>0.18541666666666701</c:v>
                </c:pt>
                <c:pt idx="268">
                  <c:v>0.18611111111111101</c:v>
                </c:pt>
                <c:pt idx="269">
                  <c:v>0.186805555555556</c:v>
                </c:pt>
                <c:pt idx="270">
                  <c:v>0.1875</c:v>
                </c:pt>
                <c:pt idx="271">
                  <c:v>0.188194444444444</c:v>
                </c:pt>
                <c:pt idx="272">
                  <c:v>0.18888888888888899</c:v>
                </c:pt>
                <c:pt idx="273">
                  <c:v>0.18958333333333299</c:v>
                </c:pt>
                <c:pt idx="274">
                  <c:v>0.19027777777777799</c:v>
                </c:pt>
                <c:pt idx="275">
                  <c:v>0.19097222222222199</c:v>
                </c:pt>
                <c:pt idx="276">
                  <c:v>0.19166666666666701</c:v>
                </c:pt>
                <c:pt idx="277">
                  <c:v>0.19236111111111101</c:v>
                </c:pt>
                <c:pt idx="278">
                  <c:v>0.19305555555555601</c:v>
                </c:pt>
                <c:pt idx="279">
                  <c:v>0.19375000000000001</c:v>
                </c:pt>
                <c:pt idx="280">
                  <c:v>0.194444444444444</c:v>
                </c:pt>
                <c:pt idx="281">
                  <c:v>0.195138888888889</c:v>
                </c:pt>
                <c:pt idx="282">
                  <c:v>0.195833333333333</c:v>
                </c:pt>
                <c:pt idx="283">
                  <c:v>0.196527777777778</c:v>
                </c:pt>
                <c:pt idx="284">
                  <c:v>0.19722222222222199</c:v>
                </c:pt>
                <c:pt idx="285">
                  <c:v>0.19791666666666699</c:v>
                </c:pt>
                <c:pt idx="286">
                  <c:v>0.19861111111111099</c:v>
                </c:pt>
                <c:pt idx="287">
                  <c:v>0.19930555555555601</c:v>
                </c:pt>
                <c:pt idx="288">
                  <c:v>0.2</c:v>
                </c:pt>
                <c:pt idx="289">
                  <c:v>0.20069444444444401</c:v>
                </c:pt>
                <c:pt idx="290">
                  <c:v>0.20138888888888901</c:v>
                </c:pt>
                <c:pt idx="291">
                  <c:v>0.202083333333333</c:v>
                </c:pt>
                <c:pt idx="292">
                  <c:v>0.202777777777778</c:v>
                </c:pt>
                <c:pt idx="293">
                  <c:v>0.203472222222222</c:v>
                </c:pt>
                <c:pt idx="294">
                  <c:v>0.204166666666667</c:v>
                </c:pt>
                <c:pt idx="295">
                  <c:v>0.20486111111111099</c:v>
                </c:pt>
                <c:pt idx="296">
                  <c:v>0.20555555555555599</c:v>
                </c:pt>
                <c:pt idx="297">
                  <c:v>0.20624999999999999</c:v>
                </c:pt>
                <c:pt idx="298">
                  <c:v>0.20694444444444399</c:v>
                </c:pt>
                <c:pt idx="299">
                  <c:v>0.20763888888888901</c:v>
                </c:pt>
                <c:pt idx="300">
                  <c:v>0.20833333333333301</c:v>
                </c:pt>
                <c:pt idx="301">
                  <c:v>0.20902777777777801</c:v>
                </c:pt>
                <c:pt idx="302">
                  <c:v>0.209722222222222</c:v>
                </c:pt>
                <c:pt idx="303">
                  <c:v>0.210416666666667</c:v>
                </c:pt>
                <c:pt idx="304">
                  <c:v>0.211111111111111</c:v>
                </c:pt>
                <c:pt idx="305">
                  <c:v>0.211805555555556</c:v>
                </c:pt>
                <c:pt idx="306">
                  <c:v>0.21249999999999999</c:v>
                </c:pt>
                <c:pt idx="307">
                  <c:v>0.21319444444444399</c:v>
                </c:pt>
                <c:pt idx="308">
                  <c:v>0.21388888888888899</c:v>
                </c:pt>
                <c:pt idx="309">
                  <c:v>0.21458333333333299</c:v>
                </c:pt>
                <c:pt idx="310">
                  <c:v>0.21527777777777801</c:v>
                </c:pt>
                <c:pt idx="311">
                  <c:v>0.21597222222222201</c:v>
                </c:pt>
                <c:pt idx="312">
                  <c:v>0.21666666666666701</c:v>
                </c:pt>
                <c:pt idx="313">
                  <c:v>0.21736111111111101</c:v>
                </c:pt>
                <c:pt idx="314">
                  <c:v>0.218055555555556</c:v>
                </c:pt>
                <c:pt idx="315">
                  <c:v>0.21875</c:v>
                </c:pt>
                <c:pt idx="316">
                  <c:v>0.219444444444444</c:v>
                </c:pt>
                <c:pt idx="317">
                  <c:v>0.22013888888888899</c:v>
                </c:pt>
                <c:pt idx="318">
                  <c:v>0.22083333333333299</c:v>
                </c:pt>
                <c:pt idx="319">
                  <c:v>0.22152777777777799</c:v>
                </c:pt>
                <c:pt idx="320">
                  <c:v>0.22222222222222199</c:v>
                </c:pt>
                <c:pt idx="321">
                  <c:v>0.22291666666666701</c:v>
                </c:pt>
                <c:pt idx="322">
                  <c:v>0.22361111111111101</c:v>
                </c:pt>
                <c:pt idx="323">
                  <c:v>0.22430555555555601</c:v>
                </c:pt>
                <c:pt idx="324">
                  <c:v>0.22500000000000001</c:v>
                </c:pt>
                <c:pt idx="325">
                  <c:v>0.225694444444444</c:v>
                </c:pt>
                <c:pt idx="326">
                  <c:v>0.226388888888889</c:v>
                </c:pt>
                <c:pt idx="327">
                  <c:v>0.227083333333333</c:v>
                </c:pt>
                <c:pt idx="328">
                  <c:v>0.227777777777778</c:v>
                </c:pt>
                <c:pt idx="329">
                  <c:v>0.22847222222222199</c:v>
                </c:pt>
                <c:pt idx="330">
                  <c:v>0.22916666666666699</c:v>
                </c:pt>
                <c:pt idx="331">
                  <c:v>0.22986111111111099</c:v>
                </c:pt>
                <c:pt idx="332">
                  <c:v>0.23055555555555601</c:v>
                </c:pt>
                <c:pt idx="333">
                  <c:v>0.23125000000000001</c:v>
                </c:pt>
                <c:pt idx="334">
                  <c:v>0.23194444444444401</c:v>
                </c:pt>
                <c:pt idx="335">
                  <c:v>0.23263888888888901</c:v>
                </c:pt>
                <c:pt idx="336">
                  <c:v>0.233333333333333</c:v>
                </c:pt>
                <c:pt idx="337">
                  <c:v>0.234027777777778</c:v>
                </c:pt>
                <c:pt idx="338">
                  <c:v>0.234722222222222</c:v>
                </c:pt>
                <c:pt idx="339">
                  <c:v>0.235416666666667</c:v>
                </c:pt>
                <c:pt idx="340">
                  <c:v>0.23611111111111099</c:v>
                </c:pt>
                <c:pt idx="341">
                  <c:v>0.23680555555555599</c:v>
                </c:pt>
                <c:pt idx="342">
                  <c:v>0.23749999999999999</c:v>
                </c:pt>
                <c:pt idx="343">
                  <c:v>0.23819444444444399</c:v>
                </c:pt>
                <c:pt idx="344">
                  <c:v>0.23888888888888901</c:v>
                </c:pt>
                <c:pt idx="345">
                  <c:v>0.23958333333333301</c:v>
                </c:pt>
                <c:pt idx="346">
                  <c:v>0.24027777777777801</c:v>
                </c:pt>
                <c:pt idx="347">
                  <c:v>0.240972222222222</c:v>
                </c:pt>
                <c:pt idx="348">
                  <c:v>0.241666666666667</c:v>
                </c:pt>
                <c:pt idx="349">
                  <c:v>0.242361111111111</c:v>
                </c:pt>
                <c:pt idx="350">
                  <c:v>0.243055555555556</c:v>
                </c:pt>
                <c:pt idx="351">
                  <c:v>0.24374999999999999</c:v>
                </c:pt>
                <c:pt idx="352">
                  <c:v>0.24444444444444399</c:v>
                </c:pt>
                <c:pt idx="353">
                  <c:v>0.24513888888888899</c:v>
                </c:pt>
                <c:pt idx="354">
                  <c:v>0.24583333333333299</c:v>
                </c:pt>
                <c:pt idx="355">
                  <c:v>0.24652777777777801</c:v>
                </c:pt>
                <c:pt idx="356">
                  <c:v>0.24722222222222201</c:v>
                </c:pt>
                <c:pt idx="357">
                  <c:v>0.24791666666666701</c:v>
                </c:pt>
                <c:pt idx="358">
                  <c:v>0.24861111111111101</c:v>
                </c:pt>
                <c:pt idx="359">
                  <c:v>0.249305555555556</c:v>
                </c:pt>
                <c:pt idx="360">
                  <c:v>0.25</c:v>
                </c:pt>
                <c:pt idx="361">
                  <c:v>0.250694444444444</c:v>
                </c:pt>
                <c:pt idx="362">
                  <c:v>0.25138888888888899</c:v>
                </c:pt>
                <c:pt idx="363">
                  <c:v>0.25208333333333299</c:v>
                </c:pt>
                <c:pt idx="364">
                  <c:v>0.25277777777777799</c:v>
                </c:pt>
                <c:pt idx="365">
                  <c:v>0.25347222222222199</c:v>
                </c:pt>
                <c:pt idx="366">
                  <c:v>0.25416666666666698</c:v>
                </c:pt>
                <c:pt idx="367">
                  <c:v>0.25486111111111098</c:v>
                </c:pt>
                <c:pt idx="368">
                  <c:v>0.25555555555555598</c:v>
                </c:pt>
                <c:pt idx="369">
                  <c:v>0.25624999999999998</c:v>
                </c:pt>
                <c:pt idx="370">
                  <c:v>0.25694444444444398</c:v>
                </c:pt>
                <c:pt idx="371">
                  <c:v>0.25763888888888897</c:v>
                </c:pt>
                <c:pt idx="372">
                  <c:v>0.25833333333333303</c:v>
                </c:pt>
                <c:pt idx="373">
                  <c:v>0.25902777777777802</c:v>
                </c:pt>
                <c:pt idx="374">
                  <c:v>0.25972222222222202</c:v>
                </c:pt>
                <c:pt idx="375">
                  <c:v>0.26041666666666702</c:v>
                </c:pt>
                <c:pt idx="376">
                  <c:v>0.26111111111111102</c:v>
                </c:pt>
                <c:pt idx="377">
                  <c:v>0.26180555555555601</c:v>
                </c:pt>
                <c:pt idx="378">
                  <c:v>0.26250000000000001</c:v>
                </c:pt>
                <c:pt idx="379">
                  <c:v>0.26319444444444401</c:v>
                </c:pt>
                <c:pt idx="380">
                  <c:v>0.26388888888888901</c:v>
                </c:pt>
                <c:pt idx="381">
                  <c:v>0.264583333333333</c:v>
                </c:pt>
                <c:pt idx="382">
                  <c:v>0.265277777777778</c:v>
                </c:pt>
                <c:pt idx="383">
                  <c:v>0.265972222222222</c:v>
                </c:pt>
                <c:pt idx="384">
                  <c:v>0.266666666666667</c:v>
                </c:pt>
                <c:pt idx="385">
                  <c:v>0.26736111111111099</c:v>
                </c:pt>
                <c:pt idx="386">
                  <c:v>0.26805555555555599</c:v>
                </c:pt>
                <c:pt idx="387">
                  <c:v>0.26874999999999999</c:v>
                </c:pt>
                <c:pt idx="388">
                  <c:v>0.26944444444444399</c:v>
                </c:pt>
                <c:pt idx="389">
                  <c:v>0.27013888888888898</c:v>
                </c:pt>
                <c:pt idx="390">
                  <c:v>0.27083333333333298</c:v>
                </c:pt>
                <c:pt idx="391">
                  <c:v>0.27152777777777798</c:v>
                </c:pt>
                <c:pt idx="392">
                  <c:v>0.27222222222222198</c:v>
                </c:pt>
                <c:pt idx="393">
                  <c:v>0.27291666666666697</c:v>
                </c:pt>
                <c:pt idx="394">
                  <c:v>0.27361111111111103</c:v>
                </c:pt>
                <c:pt idx="395">
                  <c:v>0.27430555555555602</c:v>
                </c:pt>
                <c:pt idx="396">
                  <c:v>0.27500000000000002</c:v>
                </c:pt>
                <c:pt idx="397">
                  <c:v>0.27569444444444402</c:v>
                </c:pt>
                <c:pt idx="398">
                  <c:v>0.27638888888888902</c:v>
                </c:pt>
                <c:pt idx="399">
                  <c:v>0.27708333333333302</c:v>
                </c:pt>
                <c:pt idx="400">
                  <c:v>0.27777777777777801</c:v>
                </c:pt>
                <c:pt idx="401">
                  <c:v>0.27847222222222201</c:v>
                </c:pt>
                <c:pt idx="402">
                  <c:v>0.27916666666666701</c:v>
                </c:pt>
                <c:pt idx="403">
                  <c:v>0.27986111111111101</c:v>
                </c:pt>
                <c:pt idx="404">
                  <c:v>0.280555555555556</c:v>
                </c:pt>
                <c:pt idx="405">
                  <c:v>0.28125</c:v>
                </c:pt>
                <c:pt idx="406">
                  <c:v>0.281944444444444</c:v>
                </c:pt>
                <c:pt idx="407">
                  <c:v>0.28263888888888899</c:v>
                </c:pt>
                <c:pt idx="408">
                  <c:v>0.28333333333333299</c:v>
                </c:pt>
                <c:pt idx="409">
                  <c:v>0.28402777777777799</c:v>
                </c:pt>
                <c:pt idx="410">
                  <c:v>0.28472222222222199</c:v>
                </c:pt>
                <c:pt idx="411">
                  <c:v>0.28541666666666698</c:v>
                </c:pt>
                <c:pt idx="412">
                  <c:v>0.28611111111111098</c:v>
                </c:pt>
                <c:pt idx="413">
                  <c:v>0.28680555555555598</c:v>
                </c:pt>
                <c:pt idx="414">
                  <c:v>0.28749999999999998</c:v>
                </c:pt>
                <c:pt idx="415">
                  <c:v>0.28819444444444398</c:v>
                </c:pt>
                <c:pt idx="416">
                  <c:v>0.28888888888888897</c:v>
                </c:pt>
                <c:pt idx="417">
                  <c:v>0.28958333333333303</c:v>
                </c:pt>
                <c:pt idx="418">
                  <c:v>0.29027777777777802</c:v>
                </c:pt>
                <c:pt idx="419">
                  <c:v>0.29097222222222202</c:v>
                </c:pt>
                <c:pt idx="420">
                  <c:v>0.29166666666666702</c:v>
                </c:pt>
                <c:pt idx="421">
                  <c:v>0.29236111111111102</c:v>
                </c:pt>
                <c:pt idx="422">
                  <c:v>0.29305555555555601</c:v>
                </c:pt>
                <c:pt idx="423">
                  <c:v>0.29375000000000001</c:v>
                </c:pt>
                <c:pt idx="424">
                  <c:v>0.29444444444444401</c:v>
                </c:pt>
                <c:pt idx="425">
                  <c:v>0.29513888888888901</c:v>
                </c:pt>
                <c:pt idx="426">
                  <c:v>0.295833333333333</c:v>
                </c:pt>
                <c:pt idx="427">
                  <c:v>0.296527777777778</c:v>
                </c:pt>
                <c:pt idx="428">
                  <c:v>0.297222222222222</c:v>
                </c:pt>
                <c:pt idx="429">
                  <c:v>0.297916666666667</c:v>
                </c:pt>
                <c:pt idx="430">
                  <c:v>0.29861111111111099</c:v>
                </c:pt>
                <c:pt idx="431">
                  <c:v>0.29930555555555599</c:v>
                </c:pt>
                <c:pt idx="432">
                  <c:v>0.3</c:v>
                </c:pt>
                <c:pt idx="433">
                  <c:v>0.30069444444444399</c:v>
                </c:pt>
                <c:pt idx="434">
                  <c:v>0.30138888888888898</c:v>
                </c:pt>
                <c:pt idx="435">
                  <c:v>0.30208333333333298</c:v>
                </c:pt>
                <c:pt idx="436">
                  <c:v>0.30277777777777798</c:v>
                </c:pt>
                <c:pt idx="437">
                  <c:v>0.30347222222222198</c:v>
                </c:pt>
                <c:pt idx="438">
                  <c:v>0.30416666666666697</c:v>
                </c:pt>
                <c:pt idx="439">
                  <c:v>0.30486111111111103</c:v>
                </c:pt>
                <c:pt idx="440">
                  <c:v>0.30555555555555602</c:v>
                </c:pt>
                <c:pt idx="441">
                  <c:v>0.30625000000000002</c:v>
                </c:pt>
                <c:pt idx="442">
                  <c:v>0.30694444444444402</c:v>
                </c:pt>
                <c:pt idx="443">
                  <c:v>0.30763888888888902</c:v>
                </c:pt>
                <c:pt idx="444">
                  <c:v>0.30833333333333302</c:v>
                </c:pt>
                <c:pt idx="445">
                  <c:v>0.30902777777777801</c:v>
                </c:pt>
                <c:pt idx="446">
                  <c:v>0.30972222222222201</c:v>
                </c:pt>
                <c:pt idx="447">
                  <c:v>0.31041666666666701</c:v>
                </c:pt>
                <c:pt idx="448">
                  <c:v>0.31111111111111101</c:v>
                </c:pt>
                <c:pt idx="449">
                  <c:v>0.311805555555556</c:v>
                </c:pt>
                <c:pt idx="450">
                  <c:v>0.3125</c:v>
                </c:pt>
                <c:pt idx="451">
                  <c:v>0.313194444444444</c:v>
                </c:pt>
                <c:pt idx="452">
                  <c:v>0.31388888888888899</c:v>
                </c:pt>
                <c:pt idx="453">
                  <c:v>0.31458333333333299</c:v>
                </c:pt>
                <c:pt idx="454">
                  <c:v>0.31527777777777799</c:v>
                </c:pt>
                <c:pt idx="455">
                  <c:v>0.31597222222222199</c:v>
                </c:pt>
                <c:pt idx="456">
                  <c:v>0.31666666666666698</c:v>
                </c:pt>
                <c:pt idx="457">
                  <c:v>0.31736111111111098</c:v>
                </c:pt>
                <c:pt idx="458">
                  <c:v>0.31805555555555598</c:v>
                </c:pt>
                <c:pt idx="459">
                  <c:v>0.31874999999999998</c:v>
                </c:pt>
                <c:pt idx="460">
                  <c:v>0.31944444444444398</c:v>
                </c:pt>
                <c:pt idx="461">
                  <c:v>0.32013888888888897</c:v>
                </c:pt>
                <c:pt idx="462">
                  <c:v>0.32083333333333303</c:v>
                </c:pt>
                <c:pt idx="463">
                  <c:v>0.32152777777777802</c:v>
                </c:pt>
                <c:pt idx="464">
                  <c:v>0.32222222222222202</c:v>
                </c:pt>
                <c:pt idx="465">
                  <c:v>0.32291666666666702</c:v>
                </c:pt>
                <c:pt idx="466">
                  <c:v>0.32361111111111102</c:v>
                </c:pt>
                <c:pt idx="467">
                  <c:v>0.32430555555555601</c:v>
                </c:pt>
                <c:pt idx="468">
                  <c:v>0.32500000000000001</c:v>
                </c:pt>
                <c:pt idx="469">
                  <c:v>0.32569444444444401</c:v>
                </c:pt>
                <c:pt idx="470">
                  <c:v>0.32638888888888901</c:v>
                </c:pt>
                <c:pt idx="471">
                  <c:v>0.327083333333333</c:v>
                </c:pt>
                <c:pt idx="472">
                  <c:v>0.327777777777778</c:v>
                </c:pt>
                <c:pt idx="473">
                  <c:v>0.328472222222222</c:v>
                </c:pt>
                <c:pt idx="474">
                  <c:v>0.329166666666667</c:v>
                </c:pt>
                <c:pt idx="475">
                  <c:v>0.32986111111111099</c:v>
                </c:pt>
                <c:pt idx="476">
                  <c:v>0.33055555555555599</c:v>
                </c:pt>
                <c:pt idx="477">
                  <c:v>0.33124999999999999</c:v>
                </c:pt>
                <c:pt idx="478">
                  <c:v>0.33194444444444399</c:v>
                </c:pt>
                <c:pt idx="479">
                  <c:v>0.33263888888888898</c:v>
                </c:pt>
                <c:pt idx="480">
                  <c:v>0.33333333333333298</c:v>
                </c:pt>
                <c:pt idx="481">
                  <c:v>0.33402777777777798</c:v>
                </c:pt>
                <c:pt idx="482">
                  <c:v>0.33472222222222198</c:v>
                </c:pt>
                <c:pt idx="483">
                  <c:v>0.33541666666666697</c:v>
                </c:pt>
                <c:pt idx="484">
                  <c:v>0.33611111111111103</c:v>
                </c:pt>
                <c:pt idx="485">
                  <c:v>0.33680555555555602</c:v>
                </c:pt>
                <c:pt idx="486">
                  <c:v>0.33750000000000002</c:v>
                </c:pt>
                <c:pt idx="487">
                  <c:v>0.33819444444444402</c:v>
                </c:pt>
                <c:pt idx="488">
                  <c:v>0.33888888888888902</c:v>
                </c:pt>
                <c:pt idx="489">
                  <c:v>0.33958333333333302</c:v>
                </c:pt>
                <c:pt idx="490">
                  <c:v>0.34027777777777801</c:v>
                </c:pt>
                <c:pt idx="491">
                  <c:v>0.34097222222222201</c:v>
                </c:pt>
                <c:pt idx="492">
                  <c:v>0.34166666666666701</c:v>
                </c:pt>
                <c:pt idx="493">
                  <c:v>0.34236111111111101</c:v>
                </c:pt>
                <c:pt idx="494">
                  <c:v>0.343055555555556</c:v>
                </c:pt>
                <c:pt idx="495">
                  <c:v>0.34375</c:v>
                </c:pt>
                <c:pt idx="496">
                  <c:v>0.344444444444444</c:v>
                </c:pt>
                <c:pt idx="497">
                  <c:v>0.34513888888888899</c:v>
                </c:pt>
                <c:pt idx="498">
                  <c:v>0.34583333333333299</c:v>
                </c:pt>
                <c:pt idx="499">
                  <c:v>0.34652777777777799</c:v>
                </c:pt>
                <c:pt idx="500">
                  <c:v>0.34722222222222199</c:v>
                </c:pt>
                <c:pt idx="501">
                  <c:v>0.34791666666666698</c:v>
                </c:pt>
                <c:pt idx="502">
                  <c:v>0.34861111111111098</c:v>
                </c:pt>
                <c:pt idx="503">
                  <c:v>0.34930555555555598</c:v>
                </c:pt>
                <c:pt idx="504">
                  <c:v>0.35</c:v>
                </c:pt>
                <c:pt idx="505">
                  <c:v>0.35069444444444398</c:v>
                </c:pt>
                <c:pt idx="506">
                  <c:v>0.35138888888888897</c:v>
                </c:pt>
                <c:pt idx="507">
                  <c:v>0.35208333333333303</c:v>
                </c:pt>
                <c:pt idx="508">
                  <c:v>0.35277777777777802</c:v>
                </c:pt>
                <c:pt idx="509">
                  <c:v>0.35347222222222202</c:v>
                </c:pt>
                <c:pt idx="510">
                  <c:v>0.35416666666666702</c:v>
                </c:pt>
                <c:pt idx="511">
                  <c:v>0.35486111111111102</c:v>
                </c:pt>
                <c:pt idx="512">
                  <c:v>0.35555555555555601</c:v>
                </c:pt>
                <c:pt idx="513">
                  <c:v>0.35625000000000001</c:v>
                </c:pt>
                <c:pt idx="514">
                  <c:v>0.35694444444444401</c:v>
                </c:pt>
                <c:pt idx="515">
                  <c:v>0.35763888888888901</c:v>
                </c:pt>
                <c:pt idx="516">
                  <c:v>0.358333333333333</c:v>
                </c:pt>
                <c:pt idx="517">
                  <c:v>0.359027777777778</c:v>
                </c:pt>
                <c:pt idx="518">
                  <c:v>0.359722222222222</c:v>
                </c:pt>
                <c:pt idx="519">
                  <c:v>0.360416666666667</c:v>
                </c:pt>
                <c:pt idx="520">
                  <c:v>0.36111111111111099</c:v>
                </c:pt>
                <c:pt idx="521">
                  <c:v>0.36180555555555599</c:v>
                </c:pt>
                <c:pt idx="522">
                  <c:v>0.36249999999999999</c:v>
                </c:pt>
                <c:pt idx="523">
                  <c:v>0.36319444444444399</c:v>
                </c:pt>
                <c:pt idx="524">
                  <c:v>0.36388888888888898</c:v>
                </c:pt>
                <c:pt idx="525">
                  <c:v>0.36458333333333298</c:v>
                </c:pt>
                <c:pt idx="526">
                  <c:v>0.36527777777777798</c:v>
                </c:pt>
                <c:pt idx="527">
                  <c:v>0.36597222222222198</c:v>
                </c:pt>
                <c:pt idx="528">
                  <c:v>0.36666666666666697</c:v>
                </c:pt>
                <c:pt idx="529">
                  <c:v>0.36736111111111103</c:v>
                </c:pt>
                <c:pt idx="530">
                  <c:v>0.36805555555555602</c:v>
                </c:pt>
                <c:pt idx="531">
                  <c:v>0.36875000000000002</c:v>
                </c:pt>
                <c:pt idx="532">
                  <c:v>0.36944444444444402</c:v>
                </c:pt>
                <c:pt idx="533">
                  <c:v>0.37013888888888902</c:v>
                </c:pt>
                <c:pt idx="534">
                  <c:v>0.37083333333333302</c:v>
                </c:pt>
                <c:pt idx="535">
                  <c:v>0.37152777777777801</c:v>
                </c:pt>
                <c:pt idx="536">
                  <c:v>0.37222222222222201</c:v>
                </c:pt>
                <c:pt idx="537">
                  <c:v>0.37291666666666701</c:v>
                </c:pt>
                <c:pt idx="538">
                  <c:v>0.37361111111111101</c:v>
                </c:pt>
                <c:pt idx="539">
                  <c:v>0.374305555555556</c:v>
                </c:pt>
                <c:pt idx="540">
                  <c:v>0.375</c:v>
                </c:pt>
                <c:pt idx="541">
                  <c:v>0.375694444444444</c:v>
                </c:pt>
                <c:pt idx="542">
                  <c:v>0.37638888888888899</c:v>
                </c:pt>
                <c:pt idx="543">
                  <c:v>0.37708333333333299</c:v>
                </c:pt>
                <c:pt idx="544">
                  <c:v>0.37777777777777799</c:v>
                </c:pt>
                <c:pt idx="545">
                  <c:v>0.37847222222222199</c:v>
                </c:pt>
                <c:pt idx="546">
                  <c:v>0.37916666666666698</c:v>
                </c:pt>
                <c:pt idx="547">
                  <c:v>0.37986111111111098</c:v>
                </c:pt>
                <c:pt idx="548">
                  <c:v>0.38055555555555598</c:v>
                </c:pt>
                <c:pt idx="549">
                  <c:v>0.38124999999999998</c:v>
                </c:pt>
                <c:pt idx="550">
                  <c:v>0.38194444444444398</c:v>
                </c:pt>
                <c:pt idx="551">
                  <c:v>0.38263888888888897</c:v>
                </c:pt>
                <c:pt idx="552">
                  <c:v>0.38333333333333303</c:v>
                </c:pt>
                <c:pt idx="553">
                  <c:v>0.38402777777777802</c:v>
                </c:pt>
                <c:pt idx="554">
                  <c:v>0.38472222222222202</c:v>
                </c:pt>
                <c:pt idx="555">
                  <c:v>0.38541666666666702</c:v>
                </c:pt>
                <c:pt idx="556">
                  <c:v>0.38611111111111102</c:v>
                </c:pt>
                <c:pt idx="557">
                  <c:v>0.38680555555555601</c:v>
                </c:pt>
                <c:pt idx="558">
                  <c:v>0.38750000000000001</c:v>
                </c:pt>
                <c:pt idx="559">
                  <c:v>0.38819444444444401</c:v>
                </c:pt>
                <c:pt idx="560">
                  <c:v>0.38888888888888901</c:v>
                </c:pt>
                <c:pt idx="561">
                  <c:v>0.389583333333333</c:v>
                </c:pt>
                <c:pt idx="562">
                  <c:v>0.390277777777778</c:v>
                </c:pt>
                <c:pt idx="563">
                  <c:v>0.390972222222222</c:v>
                </c:pt>
                <c:pt idx="564">
                  <c:v>0.391666666666667</c:v>
                </c:pt>
                <c:pt idx="565">
                  <c:v>0.39236111111111099</c:v>
                </c:pt>
                <c:pt idx="566">
                  <c:v>0.39305555555555599</c:v>
                </c:pt>
                <c:pt idx="567">
                  <c:v>0.39374999999999999</c:v>
                </c:pt>
                <c:pt idx="568">
                  <c:v>0.39444444444444399</c:v>
                </c:pt>
                <c:pt idx="569">
                  <c:v>0.39513888888888898</c:v>
                </c:pt>
                <c:pt idx="570">
                  <c:v>0.39583333333333298</c:v>
                </c:pt>
                <c:pt idx="571">
                  <c:v>0.39652777777777798</c:v>
                </c:pt>
                <c:pt idx="572">
                  <c:v>0.39722222222222198</c:v>
                </c:pt>
                <c:pt idx="573">
                  <c:v>0.39791666666666697</c:v>
                </c:pt>
                <c:pt idx="574">
                  <c:v>0.39861111111111103</c:v>
                </c:pt>
                <c:pt idx="575">
                  <c:v>0.39930555555555602</c:v>
                </c:pt>
                <c:pt idx="576">
                  <c:v>0.4</c:v>
                </c:pt>
                <c:pt idx="577">
                  <c:v>0.40069444444444402</c:v>
                </c:pt>
                <c:pt idx="578">
                  <c:v>0.40138888888888902</c:v>
                </c:pt>
                <c:pt idx="579">
                  <c:v>0.40208333333333302</c:v>
                </c:pt>
                <c:pt idx="580">
                  <c:v>0.40277777777777801</c:v>
                </c:pt>
                <c:pt idx="581">
                  <c:v>0.40347222222222201</c:v>
                </c:pt>
                <c:pt idx="582">
                  <c:v>0.40416666666666701</c:v>
                </c:pt>
                <c:pt idx="583">
                  <c:v>0.40486111111111101</c:v>
                </c:pt>
                <c:pt idx="584">
                  <c:v>0.405555555555556</c:v>
                </c:pt>
                <c:pt idx="585">
                  <c:v>0.40625</c:v>
                </c:pt>
                <c:pt idx="586">
                  <c:v>0.406944444444444</c:v>
                </c:pt>
                <c:pt idx="587">
                  <c:v>0.40763888888888899</c:v>
                </c:pt>
                <c:pt idx="588">
                  <c:v>0.40833333333333299</c:v>
                </c:pt>
                <c:pt idx="589">
                  <c:v>0.40902777777777799</c:v>
                </c:pt>
                <c:pt idx="590">
                  <c:v>0.40972222222222199</c:v>
                </c:pt>
                <c:pt idx="591">
                  <c:v>0.41041666666666698</c:v>
                </c:pt>
                <c:pt idx="592">
                  <c:v>0.41111111111111098</c:v>
                </c:pt>
                <c:pt idx="593">
                  <c:v>0.41180555555555598</c:v>
                </c:pt>
                <c:pt idx="594">
                  <c:v>0.41249999999999998</c:v>
                </c:pt>
                <c:pt idx="595">
                  <c:v>0.41319444444444398</c:v>
                </c:pt>
                <c:pt idx="596">
                  <c:v>0.41388888888888897</c:v>
                </c:pt>
                <c:pt idx="597">
                  <c:v>0.41458333333333303</c:v>
                </c:pt>
                <c:pt idx="598">
                  <c:v>0.41527777777777802</c:v>
                </c:pt>
                <c:pt idx="599">
                  <c:v>0.41597222222222202</c:v>
                </c:pt>
                <c:pt idx="600">
                  <c:v>0.41666666666666702</c:v>
                </c:pt>
                <c:pt idx="601">
                  <c:v>0.41736111111111102</c:v>
                </c:pt>
                <c:pt idx="602">
                  <c:v>0.41805555555555601</c:v>
                </c:pt>
                <c:pt idx="603">
                  <c:v>0.41875000000000001</c:v>
                </c:pt>
                <c:pt idx="604">
                  <c:v>0.41944444444444401</c:v>
                </c:pt>
                <c:pt idx="605">
                  <c:v>0.42013888888888901</c:v>
                </c:pt>
                <c:pt idx="606">
                  <c:v>0.420833333333333</c:v>
                </c:pt>
                <c:pt idx="607">
                  <c:v>0.421527777777778</c:v>
                </c:pt>
                <c:pt idx="608">
                  <c:v>0.422222222222222</c:v>
                </c:pt>
                <c:pt idx="609">
                  <c:v>0.422916666666667</c:v>
                </c:pt>
                <c:pt idx="610">
                  <c:v>0.42361111111111099</c:v>
                </c:pt>
                <c:pt idx="611">
                  <c:v>0.42430555555555599</c:v>
                </c:pt>
                <c:pt idx="612">
                  <c:v>0.42499999999999999</c:v>
                </c:pt>
                <c:pt idx="613">
                  <c:v>0.42569444444444399</c:v>
                </c:pt>
                <c:pt idx="614">
                  <c:v>0.42638888888888898</c:v>
                </c:pt>
                <c:pt idx="615">
                  <c:v>0.42708333333333298</c:v>
                </c:pt>
                <c:pt idx="616">
                  <c:v>0.42777777777777798</c:v>
                </c:pt>
                <c:pt idx="617">
                  <c:v>0.42847222222222198</c:v>
                </c:pt>
                <c:pt idx="618">
                  <c:v>0.42916666666666697</c:v>
                </c:pt>
                <c:pt idx="619">
                  <c:v>0.42986111111111103</c:v>
                </c:pt>
                <c:pt idx="620">
                  <c:v>0.43055555555555602</c:v>
                </c:pt>
                <c:pt idx="621">
                  <c:v>0.43125000000000002</c:v>
                </c:pt>
                <c:pt idx="622">
                  <c:v>0.43194444444444402</c:v>
                </c:pt>
                <c:pt idx="623">
                  <c:v>0.43263888888888902</c:v>
                </c:pt>
                <c:pt idx="624">
                  <c:v>0.43333333333333302</c:v>
                </c:pt>
                <c:pt idx="625">
                  <c:v>0.43402777777777801</c:v>
                </c:pt>
                <c:pt idx="626">
                  <c:v>0.43472222222222201</c:v>
                </c:pt>
                <c:pt idx="627">
                  <c:v>0.43541666666666701</c:v>
                </c:pt>
                <c:pt idx="628">
                  <c:v>0.43611111111111101</c:v>
                </c:pt>
                <c:pt idx="629">
                  <c:v>0.436805555555556</c:v>
                </c:pt>
                <c:pt idx="630">
                  <c:v>0.4375</c:v>
                </c:pt>
                <c:pt idx="631">
                  <c:v>0.438194444444444</c:v>
                </c:pt>
                <c:pt idx="632">
                  <c:v>0.43888888888888899</c:v>
                </c:pt>
                <c:pt idx="633">
                  <c:v>0.43958333333333299</c:v>
                </c:pt>
                <c:pt idx="634">
                  <c:v>0.44027777777777799</c:v>
                </c:pt>
                <c:pt idx="635">
                  <c:v>0.44097222222222199</c:v>
                </c:pt>
                <c:pt idx="636">
                  <c:v>0.44166666666666698</c:v>
                </c:pt>
                <c:pt idx="637">
                  <c:v>0.44236111111111098</c:v>
                </c:pt>
                <c:pt idx="638">
                  <c:v>0.44305555555555598</c:v>
                </c:pt>
                <c:pt idx="639">
                  <c:v>0.44374999999999998</c:v>
                </c:pt>
                <c:pt idx="640">
                  <c:v>0.44444444444444398</c:v>
                </c:pt>
                <c:pt idx="641">
                  <c:v>0.44513888888888897</c:v>
                </c:pt>
                <c:pt idx="642">
                  <c:v>0.44583333333333303</c:v>
                </c:pt>
                <c:pt idx="643">
                  <c:v>0.44652777777777802</c:v>
                </c:pt>
                <c:pt idx="644">
                  <c:v>0.44722222222222202</c:v>
                </c:pt>
                <c:pt idx="645">
                  <c:v>0.44791666666666702</c:v>
                </c:pt>
                <c:pt idx="646">
                  <c:v>0.44861111111111102</c:v>
                </c:pt>
                <c:pt idx="647">
                  <c:v>0.44930555555555601</c:v>
                </c:pt>
                <c:pt idx="648">
                  <c:v>0.45</c:v>
                </c:pt>
                <c:pt idx="649">
                  <c:v>0.45069444444444401</c:v>
                </c:pt>
                <c:pt idx="650">
                  <c:v>0.45138888888888901</c:v>
                </c:pt>
                <c:pt idx="651">
                  <c:v>0.452083333333333</c:v>
                </c:pt>
                <c:pt idx="652">
                  <c:v>0.452777777777778</c:v>
                </c:pt>
                <c:pt idx="653">
                  <c:v>0.453472222222222</c:v>
                </c:pt>
                <c:pt idx="654">
                  <c:v>0.454166666666667</c:v>
                </c:pt>
                <c:pt idx="655">
                  <c:v>0.45486111111111099</c:v>
                </c:pt>
                <c:pt idx="656">
                  <c:v>0.45555555555555599</c:v>
                </c:pt>
                <c:pt idx="657">
                  <c:v>0.45624999999999999</c:v>
                </c:pt>
                <c:pt idx="658">
                  <c:v>0.45694444444444399</c:v>
                </c:pt>
                <c:pt idx="659">
                  <c:v>0.45763888888888898</c:v>
                </c:pt>
                <c:pt idx="660">
                  <c:v>0.45833333333333298</c:v>
                </c:pt>
                <c:pt idx="661">
                  <c:v>0.45902777777777798</c:v>
                </c:pt>
                <c:pt idx="662">
                  <c:v>0.45972222222222198</c:v>
                </c:pt>
                <c:pt idx="663">
                  <c:v>0.46041666666666697</c:v>
                </c:pt>
                <c:pt idx="664">
                  <c:v>0.46111111111111103</c:v>
                </c:pt>
                <c:pt idx="665">
                  <c:v>0.46180555555555602</c:v>
                </c:pt>
                <c:pt idx="666">
                  <c:v>0.46250000000000002</c:v>
                </c:pt>
                <c:pt idx="667">
                  <c:v>0.46319444444444402</c:v>
                </c:pt>
                <c:pt idx="668">
                  <c:v>0.46388888888888902</c:v>
                </c:pt>
                <c:pt idx="669">
                  <c:v>0.46458333333333302</c:v>
                </c:pt>
                <c:pt idx="670">
                  <c:v>0.46527777777777801</c:v>
                </c:pt>
                <c:pt idx="671">
                  <c:v>0.46597222222222201</c:v>
                </c:pt>
                <c:pt idx="672">
                  <c:v>0.46666666666666701</c:v>
                </c:pt>
                <c:pt idx="673">
                  <c:v>0.46736111111111101</c:v>
                </c:pt>
                <c:pt idx="674">
                  <c:v>0.468055555555556</c:v>
                </c:pt>
                <c:pt idx="675">
                  <c:v>0.46875</c:v>
                </c:pt>
                <c:pt idx="676">
                  <c:v>0.469444444444444</c:v>
                </c:pt>
                <c:pt idx="677">
                  <c:v>0.47013888888888899</c:v>
                </c:pt>
                <c:pt idx="678">
                  <c:v>0.47083333333333299</c:v>
                </c:pt>
                <c:pt idx="679">
                  <c:v>0.47152777777777799</c:v>
                </c:pt>
                <c:pt idx="680">
                  <c:v>0.47222222222222199</c:v>
                </c:pt>
                <c:pt idx="681">
                  <c:v>0.47291666666666698</c:v>
                </c:pt>
                <c:pt idx="682">
                  <c:v>0.47361111111111098</c:v>
                </c:pt>
                <c:pt idx="683">
                  <c:v>0.47430555555555598</c:v>
                </c:pt>
                <c:pt idx="684">
                  <c:v>0.47499999999999998</c:v>
                </c:pt>
                <c:pt idx="685">
                  <c:v>0.47569444444444398</c:v>
                </c:pt>
                <c:pt idx="686">
                  <c:v>0.47638888888888897</c:v>
                </c:pt>
                <c:pt idx="687">
                  <c:v>0.47708333333333303</c:v>
                </c:pt>
                <c:pt idx="688">
                  <c:v>0.47777777777777802</c:v>
                </c:pt>
                <c:pt idx="689">
                  <c:v>0.47847222222222202</c:v>
                </c:pt>
                <c:pt idx="690">
                  <c:v>0.47916666666666702</c:v>
                </c:pt>
                <c:pt idx="691">
                  <c:v>0.47986111111111102</c:v>
                </c:pt>
                <c:pt idx="692">
                  <c:v>0.48055555555555601</c:v>
                </c:pt>
                <c:pt idx="693">
                  <c:v>0.48125000000000001</c:v>
                </c:pt>
                <c:pt idx="694">
                  <c:v>0.48194444444444401</c:v>
                </c:pt>
                <c:pt idx="695">
                  <c:v>0.48263888888888901</c:v>
                </c:pt>
                <c:pt idx="696">
                  <c:v>0.483333333333333</c:v>
                </c:pt>
                <c:pt idx="697">
                  <c:v>0.484027777777778</c:v>
                </c:pt>
                <c:pt idx="698">
                  <c:v>0.484722222222222</c:v>
                </c:pt>
                <c:pt idx="699">
                  <c:v>0.485416666666667</c:v>
                </c:pt>
                <c:pt idx="700">
                  <c:v>0.48611111111111099</c:v>
                </c:pt>
                <c:pt idx="701">
                  <c:v>0.48680555555555599</c:v>
                </c:pt>
                <c:pt idx="702">
                  <c:v>0.48749999999999999</c:v>
                </c:pt>
                <c:pt idx="703">
                  <c:v>0.48819444444444399</c:v>
                </c:pt>
                <c:pt idx="704">
                  <c:v>0.48888888888888898</c:v>
                </c:pt>
                <c:pt idx="705">
                  <c:v>0.48958333333333298</c:v>
                </c:pt>
                <c:pt idx="706">
                  <c:v>0.49027777777777798</c:v>
                </c:pt>
                <c:pt idx="707">
                  <c:v>0.49097222222222198</c:v>
                </c:pt>
                <c:pt idx="708">
                  <c:v>0.49166666666666697</c:v>
                </c:pt>
                <c:pt idx="709">
                  <c:v>0.49236111111111103</c:v>
                </c:pt>
                <c:pt idx="710">
                  <c:v>0.49305555555555602</c:v>
                </c:pt>
                <c:pt idx="711">
                  <c:v>0.49375000000000002</c:v>
                </c:pt>
                <c:pt idx="712">
                  <c:v>0.49444444444444402</c:v>
                </c:pt>
                <c:pt idx="713">
                  <c:v>0.49513888888888902</c:v>
                </c:pt>
                <c:pt idx="714">
                  <c:v>0.49583333333333302</c:v>
                </c:pt>
                <c:pt idx="715">
                  <c:v>0.49652777777777801</c:v>
                </c:pt>
                <c:pt idx="716">
                  <c:v>0.49722222222222201</c:v>
                </c:pt>
                <c:pt idx="717">
                  <c:v>0.49791666666666701</c:v>
                </c:pt>
                <c:pt idx="718">
                  <c:v>0.49861111111111101</c:v>
                </c:pt>
                <c:pt idx="719">
                  <c:v>0.499305555555556</c:v>
                </c:pt>
                <c:pt idx="720">
                  <c:v>0.5</c:v>
                </c:pt>
                <c:pt idx="721">
                  <c:v>0.500694444444444</c:v>
                </c:pt>
                <c:pt idx="722">
                  <c:v>0.50138888888888899</c:v>
                </c:pt>
                <c:pt idx="723">
                  <c:v>0.50208333333333299</c:v>
                </c:pt>
                <c:pt idx="724">
                  <c:v>0.50277777777777799</c:v>
                </c:pt>
                <c:pt idx="725">
                  <c:v>0.50347222222222199</c:v>
                </c:pt>
                <c:pt idx="726">
                  <c:v>0.50416666666666698</c:v>
                </c:pt>
                <c:pt idx="727">
                  <c:v>0.50486111111111098</c:v>
                </c:pt>
                <c:pt idx="728">
                  <c:v>0.50555555555555598</c:v>
                </c:pt>
                <c:pt idx="729">
                  <c:v>0.50624999999999998</c:v>
                </c:pt>
                <c:pt idx="730">
                  <c:v>0.50694444444444398</c:v>
                </c:pt>
                <c:pt idx="731">
                  <c:v>0.50763888888888897</c:v>
                </c:pt>
                <c:pt idx="732">
                  <c:v>0.50833333333333297</c:v>
                </c:pt>
                <c:pt idx="733">
                  <c:v>0.50902777777777797</c:v>
                </c:pt>
                <c:pt idx="734">
                  <c:v>0.50972222222222197</c:v>
                </c:pt>
                <c:pt idx="735">
                  <c:v>0.51041666666666696</c:v>
                </c:pt>
                <c:pt idx="736">
                  <c:v>0.51111111111111096</c:v>
                </c:pt>
                <c:pt idx="737">
                  <c:v>0.51180555555555596</c:v>
                </c:pt>
                <c:pt idx="738">
                  <c:v>0.51249999999999996</c:v>
                </c:pt>
                <c:pt idx="739">
                  <c:v>0.51319444444444495</c:v>
                </c:pt>
                <c:pt idx="740">
                  <c:v>0.51388888888888895</c:v>
                </c:pt>
                <c:pt idx="741">
                  <c:v>0.51458333333333295</c:v>
                </c:pt>
                <c:pt idx="742">
                  <c:v>0.51527777777777795</c:v>
                </c:pt>
                <c:pt idx="743">
                  <c:v>0.51597222222222205</c:v>
                </c:pt>
                <c:pt idx="744">
                  <c:v>0.51666666666666705</c:v>
                </c:pt>
                <c:pt idx="745">
                  <c:v>0.51736111111111105</c:v>
                </c:pt>
                <c:pt idx="746">
                  <c:v>0.51805555555555605</c:v>
                </c:pt>
                <c:pt idx="747">
                  <c:v>0.51875000000000004</c:v>
                </c:pt>
                <c:pt idx="748">
                  <c:v>0.51944444444444404</c:v>
                </c:pt>
                <c:pt idx="749">
                  <c:v>0.52013888888888904</c:v>
                </c:pt>
                <c:pt idx="750">
                  <c:v>0.52083333333333304</c:v>
                </c:pt>
                <c:pt idx="751">
                  <c:v>0.52152777777777803</c:v>
                </c:pt>
                <c:pt idx="752">
                  <c:v>0.52222222222222203</c:v>
                </c:pt>
                <c:pt idx="753">
                  <c:v>0.52291666666666703</c:v>
                </c:pt>
                <c:pt idx="754">
                  <c:v>0.52361111111111103</c:v>
                </c:pt>
                <c:pt idx="755">
                  <c:v>0.52430555555555602</c:v>
                </c:pt>
                <c:pt idx="756">
                  <c:v>0.52500000000000002</c:v>
                </c:pt>
                <c:pt idx="757">
                  <c:v>0.52569444444444402</c:v>
                </c:pt>
                <c:pt idx="758">
                  <c:v>0.52638888888888902</c:v>
                </c:pt>
                <c:pt idx="759">
                  <c:v>0.52708333333333302</c:v>
                </c:pt>
                <c:pt idx="760">
                  <c:v>0.52777777777777801</c:v>
                </c:pt>
                <c:pt idx="761">
                  <c:v>0.52847222222222201</c:v>
                </c:pt>
                <c:pt idx="762">
                  <c:v>0.52916666666666701</c:v>
                </c:pt>
                <c:pt idx="763">
                  <c:v>0.52986111111111101</c:v>
                </c:pt>
                <c:pt idx="764">
                  <c:v>0.530555555555556</c:v>
                </c:pt>
                <c:pt idx="765">
                  <c:v>0.53125</c:v>
                </c:pt>
                <c:pt idx="766">
                  <c:v>0.531944444444444</c:v>
                </c:pt>
                <c:pt idx="767">
                  <c:v>0.53263888888888899</c:v>
                </c:pt>
                <c:pt idx="768">
                  <c:v>0.53333333333333299</c:v>
                </c:pt>
                <c:pt idx="769">
                  <c:v>0.53402777777777799</c:v>
                </c:pt>
                <c:pt idx="770">
                  <c:v>0.53472222222222199</c:v>
                </c:pt>
                <c:pt idx="771">
                  <c:v>0.53541666666666698</c:v>
                </c:pt>
                <c:pt idx="772">
                  <c:v>0.53611111111111098</c:v>
                </c:pt>
                <c:pt idx="773">
                  <c:v>0.53680555555555598</c:v>
                </c:pt>
                <c:pt idx="774">
                  <c:v>0.53749999999999998</c:v>
                </c:pt>
                <c:pt idx="775">
                  <c:v>0.53819444444444398</c:v>
                </c:pt>
                <c:pt idx="776">
                  <c:v>0.53888888888888897</c:v>
                </c:pt>
                <c:pt idx="777">
                  <c:v>0.53958333333333297</c:v>
                </c:pt>
                <c:pt idx="778">
                  <c:v>0.54027777777777797</c:v>
                </c:pt>
                <c:pt idx="779">
                  <c:v>0.54097222222222197</c:v>
                </c:pt>
                <c:pt idx="780">
                  <c:v>0.54166666666666696</c:v>
                </c:pt>
                <c:pt idx="781">
                  <c:v>0.54236111111111096</c:v>
                </c:pt>
                <c:pt idx="782">
                  <c:v>0.54305555555555596</c:v>
                </c:pt>
                <c:pt idx="783">
                  <c:v>0.54374999999999996</c:v>
                </c:pt>
                <c:pt idx="784">
                  <c:v>0.54444444444444495</c:v>
                </c:pt>
                <c:pt idx="785">
                  <c:v>0.54513888888888895</c:v>
                </c:pt>
                <c:pt idx="786">
                  <c:v>0.54583333333333295</c:v>
                </c:pt>
                <c:pt idx="787">
                  <c:v>0.54652777777777795</c:v>
                </c:pt>
                <c:pt idx="788">
                  <c:v>0.54722222222222205</c:v>
                </c:pt>
                <c:pt idx="789">
                  <c:v>0.54791666666666705</c:v>
                </c:pt>
                <c:pt idx="790">
                  <c:v>0.54861111111111105</c:v>
                </c:pt>
                <c:pt idx="791">
                  <c:v>0.54930555555555605</c:v>
                </c:pt>
                <c:pt idx="792">
                  <c:v>0.55000000000000004</c:v>
                </c:pt>
                <c:pt idx="793">
                  <c:v>0.55069444444444404</c:v>
                </c:pt>
                <c:pt idx="794">
                  <c:v>0.55138888888888904</c:v>
                </c:pt>
                <c:pt idx="795">
                  <c:v>0.55208333333333304</c:v>
                </c:pt>
                <c:pt idx="796">
                  <c:v>0.55277777777777803</c:v>
                </c:pt>
                <c:pt idx="797">
                  <c:v>0.55347222222222203</c:v>
                </c:pt>
                <c:pt idx="798">
                  <c:v>0.55416666666666703</c:v>
                </c:pt>
                <c:pt idx="799">
                  <c:v>0.55486111111111103</c:v>
                </c:pt>
                <c:pt idx="800">
                  <c:v>0.55555555555555602</c:v>
                </c:pt>
                <c:pt idx="801">
                  <c:v>0.55625000000000002</c:v>
                </c:pt>
                <c:pt idx="802">
                  <c:v>0.55694444444444402</c:v>
                </c:pt>
                <c:pt idx="803">
                  <c:v>0.55763888888888902</c:v>
                </c:pt>
                <c:pt idx="804">
                  <c:v>0.55833333333333302</c:v>
                </c:pt>
                <c:pt idx="805">
                  <c:v>0.55902777777777801</c:v>
                </c:pt>
                <c:pt idx="806">
                  <c:v>0.55972222222222201</c:v>
                </c:pt>
                <c:pt idx="807">
                  <c:v>0.56041666666666701</c:v>
                </c:pt>
                <c:pt idx="808">
                  <c:v>0.56111111111111101</c:v>
                </c:pt>
                <c:pt idx="809">
                  <c:v>0.561805555555556</c:v>
                </c:pt>
                <c:pt idx="810">
                  <c:v>0.5625</c:v>
                </c:pt>
                <c:pt idx="811">
                  <c:v>0.563194444444444</c:v>
                </c:pt>
                <c:pt idx="812">
                  <c:v>0.56388888888888899</c:v>
                </c:pt>
                <c:pt idx="813">
                  <c:v>0.56458333333333299</c:v>
                </c:pt>
                <c:pt idx="814">
                  <c:v>0.56527777777777799</c:v>
                </c:pt>
                <c:pt idx="815">
                  <c:v>0.56597222222222199</c:v>
                </c:pt>
                <c:pt idx="816">
                  <c:v>0.56666666666666698</c:v>
                </c:pt>
                <c:pt idx="817">
                  <c:v>0.56736111111111098</c:v>
                </c:pt>
                <c:pt idx="818">
                  <c:v>0.56805555555555598</c:v>
                </c:pt>
                <c:pt idx="819">
                  <c:v>0.56874999999999998</c:v>
                </c:pt>
                <c:pt idx="820">
                  <c:v>0.56944444444444398</c:v>
                </c:pt>
                <c:pt idx="821">
                  <c:v>0.57013888888888897</c:v>
                </c:pt>
                <c:pt idx="822">
                  <c:v>0.57083333333333297</c:v>
                </c:pt>
                <c:pt idx="823">
                  <c:v>0.57152777777777797</c:v>
                </c:pt>
                <c:pt idx="824">
                  <c:v>0.57222222222222197</c:v>
                </c:pt>
                <c:pt idx="825">
                  <c:v>0.57291666666666696</c:v>
                </c:pt>
                <c:pt idx="826">
                  <c:v>0.57361111111111096</c:v>
                </c:pt>
                <c:pt idx="827">
                  <c:v>0.57430555555555596</c:v>
                </c:pt>
                <c:pt idx="828">
                  <c:v>0.57499999999999996</c:v>
                </c:pt>
                <c:pt idx="829">
                  <c:v>0.57569444444444495</c:v>
                </c:pt>
                <c:pt idx="830">
                  <c:v>0.57638888888888895</c:v>
                </c:pt>
                <c:pt idx="831">
                  <c:v>0.57708333333333295</c:v>
                </c:pt>
                <c:pt idx="832">
                  <c:v>0.57777777777777795</c:v>
                </c:pt>
                <c:pt idx="833">
                  <c:v>0.57847222222222205</c:v>
                </c:pt>
                <c:pt idx="834">
                  <c:v>0.57916666666666705</c:v>
                </c:pt>
                <c:pt idx="835">
                  <c:v>0.57986111111111105</c:v>
                </c:pt>
                <c:pt idx="836">
                  <c:v>0.58055555555555605</c:v>
                </c:pt>
                <c:pt idx="837">
                  <c:v>0.58125000000000004</c:v>
                </c:pt>
                <c:pt idx="838">
                  <c:v>0.58194444444444404</c:v>
                </c:pt>
                <c:pt idx="839">
                  <c:v>0.58263888888888904</c:v>
                </c:pt>
                <c:pt idx="840">
                  <c:v>0.58333333333333304</c:v>
                </c:pt>
                <c:pt idx="841">
                  <c:v>0.58402777777777803</c:v>
                </c:pt>
                <c:pt idx="842">
                  <c:v>0.58472222222222203</c:v>
                </c:pt>
                <c:pt idx="843">
                  <c:v>0.58541666666666703</c:v>
                </c:pt>
                <c:pt idx="844">
                  <c:v>0.58611111111111103</c:v>
                </c:pt>
                <c:pt idx="845">
                  <c:v>0.58680555555555602</c:v>
                </c:pt>
                <c:pt idx="846">
                  <c:v>0.58750000000000002</c:v>
                </c:pt>
                <c:pt idx="847">
                  <c:v>0.58819444444444402</c:v>
                </c:pt>
                <c:pt idx="848">
                  <c:v>0.58888888888888902</c:v>
                </c:pt>
                <c:pt idx="849">
                  <c:v>0.58958333333333302</c:v>
                </c:pt>
                <c:pt idx="850">
                  <c:v>0.59027777777777801</c:v>
                </c:pt>
                <c:pt idx="851">
                  <c:v>0.59097222222222201</c:v>
                </c:pt>
                <c:pt idx="852">
                  <c:v>0.59166666666666701</c:v>
                </c:pt>
                <c:pt idx="853">
                  <c:v>0.59236111111111101</c:v>
                </c:pt>
                <c:pt idx="854">
                  <c:v>0.593055555555556</c:v>
                </c:pt>
                <c:pt idx="855">
                  <c:v>0.59375</c:v>
                </c:pt>
                <c:pt idx="856">
                  <c:v>0.594444444444444</c:v>
                </c:pt>
                <c:pt idx="857">
                  <c:v>0.59513888888888899</c:v>
                </c:pt>
                <c:pt idx="858">
                  <c:v>0.59583333333333299</c:v>
                </c:pt>
                <c:pt idx="859">
                  <c:v>0.59652777777777799</c:v>
                </c:pt>
                <c:pt idx="860">
                  <c:v>0.59722222222222199</c:v>
                </c:pt>
                <c:pt idx="861">
                  <c:v>0.59791666666666698</c:v>
                </c:pt>
                <c:pt idx="862">
                  <c:v>0.59861111111111098</c:v>
                </c:pt>
                <c:pt idx="863">
                  <c:v>0.59930555555555598</c:v>
                </c:pt>
                <c:pt idx="864">
                  <c:v>0.6</c:v>
                </c:pt>
                <c:pt idx="865">
                  <c:v>0.60069444444444398</c:v>
                </c:pt>
                <c:pt idx="866">
                  <c:v>0.60138888888888897</c:v>
                </c:pt>
                <c:pt idx="867">
                  <c:v>0.60208333333333297</c:v>
                </c:pt>
                <c:pt idx="868">
                  <c:v>0.60277777777777797</c:v>
                </c:pt>
                <c:pt idx="869">
                  <c:v>0.60347222222222197</c:v>
                </c:pt>
                <c:pt idx="870">
                  <c:v>0.60416666666666696</c:v>
                </c:pt>
                <c:pt idx="871">
                  <c:v>0.60486111111111096</c:v>
                </c:pt>
                <c:pt idx="872">
                  <c:v>0.60555555555555596</c:v>
                </c:pt>
                <c:pt idx="873">
                  <c:v>0.60624999999999996</c:v>
                </c:pt>
                <c:pt idx="874">
                  <c:v>0.60694444444444495</c:v>
                </c:pt>
                <c:pt idx="875">
                  <c:v>0.60763888888888895</c:v>
                </c:pt>
                <c:pt idx="876">
                  <c:v>0.60833333333333295</c:v>
                </c:pt>
                <c:pt idx="877">
                  <c:v>0.60902777777777795</c:v>
                </c:pt>
                <c:pt idx="878">
                  <c:v>0.60972222222222205</c:v>
                </c:pt>
                <c:pt idx="879">
                  <c:v>0.61041666666666705</c:v>
                </c:pt>
                <c:pt idx="880">
                  <c:v>0.61111111111111105</c:v>
                </c:pt>
                <c:pt idx="881">
                  <c:v>0.61180555555555605</c:v>
                </c:pt>
                <c:pt idx="882">
                  <c:v>0.61250000000000004</c:v>
                </c:pt>
                <c:pt idx="883">
                  <c:v>0.61319444444444404</c:v>
                </c:pt>
                <c:pt idx="884">
                  <c:v>0.61388888888888904</c:v>
                </c:pt>
                <c:pt idx="885">
                  <c:v>0.61458333333333304</c:v>
                </c:pt>
                <c:pt idx="886">
                  <c:v>0.61527777777777803</c:v>
                </c:pt>
                <c:pt idx="887">
                  <c:v>0.61597222222222203</c:v>
                </c:pt>
                <c:pt idx="888">
                  <c:v>0.61666666666666703</c:v>
                </c:pt>
                <c:pt idx="889">
                  <c:v>0.61736111111111103</c:v>
                </c:pt>
                <c:pt idx="890">
                  <c:v>0.61805555555555602</c:v>
                </c:pt>
                <c:pt idx="891">
                  <c:v>0.61875000000000002</c:v>
                </c:pt>
                <c:pt idx="892">
                  <c:v>0.61944444444444402</c:v>
                </c:pt>
                <c:pt idx="893">
                  <c:v>0.62013888888888902</c:v>
                </c:pt>
                <c:pt idx="894">
                  <c:v>0.62083333333333302</c:v>
                </c:pt>
                <c:pt idx="895">
                  <c:v>0.62152777777777801</c:v>
                </c:pt>
                <c:pt idx="896">
                  <c:v>0.62222222222222201</c:v>
                </c:pt>
                <c:pt idx="897">
                  <c:v>0.62291666666666701</c:v>
                </c:pt>
                <c:pt idx="898">
                  <c:v>0.62361111111111101</c:v>
                </c:pt>
                <c:pt idx="899">
                  <c:v>0.624305555555556</c:v>
                </c:pt>
                <c:pt idx="900">
                  <c:v>0.625</c:v>
                </c:pt>
                <c:pt idx="901">
                  <c:v>0.625694444444444</c:v>
                </c:pt>
                <c:pt idx="902">
                  <c:v>0.62638888888888899</c:v>
                </c:pt>
                <c:pt idx="903">
                  <c:v>0.62708333333333299</c:v>
                </c:pt>
                <c:pt idx="904">
                  <c:v>0.62777777777777799</c:v>
                </c:pt>
                <c:pt idx="905">
                  <c:v>0.62847222222222199</c:v>
                </c:pt>
                <c:pt idx="906">
                  <c:v>0.62916666666666698</c:v>
                </c:pt>
                <c:pt idx="907">
                  <c:v>0.62986111111111098</c:v>
                </c:pt>
                <c:pt idx="908">
                  <c:v>0.63055555555555598</c:v>
                </c:pt>
                <c:pt idx="909">
                  <c:v>0.63124999999999998</c:v>
                </c:pt>
                <c:pt idx="910">
                  <c:v>0.63194444444444398</c:v>
                </c:pt>
                <c:pt idx="911">
                  <c:v>0.63263888888888897</c:v>
                </c:pt>
                <c:pt idx="912">
                  <c:v>0.63333333333333297</c:v>
                </c:pt>
                <c:pt idx="913">
                  <c:v>0.63402777777777797</c:v>
                </c:pt>
                <c:pt idx="914">
                  <c:v>0.63472222222222197</c:v>
                </c:pt>
                <c:pt idx="915">
                  <c:v>0.63541666666666696</c:v>
                </c:pt>
                <c:pt idx="916">
                  <c:v>0.63611111111111096</c:v>
                </c:pt>
                <c:pt idx="917">
                  <c:v>0.63680555555555596</c:v>
                </c:pt>
                <c:pt idx="918">
                  <c:v>0.63749999999999996</c:v>
                </c:pt>
                <c:pt idx="919">
                  <c:v>0.63819444444444495</c:v>
                </c:pt>
                <c:pt idx="920">
                  <c:v>0.63888888888888895</c:v>
                </c:pt>
                <c:pt idx="921">
                  <c:v>0.63958333333333295</c:v>
                </c:pt>
                <c:pt idx="922">
                  <c:v>0.64027777777777795</c:v>
                </c:pt>
                <c:pt idx="923">
                  <c:v>0.64097222222222205</c:v>
                </c:pt>
                <c:pt idx="924">
                  <c:v>0.64166666666666705</c:v>
                </c:pt>
                <c:pt idx="925">
                  <c:v>0.64236111111111105</c:v>
                </c:pt>
                <c:pt idx="926">
                  <c:v>0.64305555555555605</c:v>
                </c:pt>
                <c:pt idx="927">
                  <c:v>0.64375000000000004</c:v>
                </c:pt>
                <c:pt idx="928">
                  <c:v>0.64444444444444404</c:v>
                </c:pt>
                <c:pt idx="929">
                  <c:v>0.64513888888888904</c:v>
                </c:pt>
                <c:pt idx="930">
                  <c:v>0.64583333333333304</c:v>
                </c:pt>
                <c:pt idx="931">
                  <c:v>0.64652777777777803</c:v>
                </c:pt>
                <c:pt idx="932">
                  <c:v>0.64722222222222203</c:v>
                </c:pt>
                <c:pt idx="933">
                  <c:v>0.64791666666666703</c:v>
                </c:pt>
                <c:pt idx="934">
                  <c:v>0.64861111111111103</c:v>
                </c:pt>
                <c:pt idx="935">
                  <c:v>0.64930555555555602</c:v>
                </c:pt>
                <c:pt idx="936">
                  <c:v>0.65</c:v>
                </c:pt>
                <c:pt idx="937">
                  <c:v>0.65069444444444402</c:v>
                </c:pt>
                <c:pt idx="938">
                  <c:v>0.65138888888888902</c:v>
                </c:pt>
                <c:pt idx="939">
                  <c:v>0.65208333333333302</c:v>
                </c:pt>
                <c:pt idx="940">
                  <c:v>0.65277777777777801</c:v>
                </c:pt>
                <c:pt idx="941">
                  <c:v>0.65347222222222201</c:v>
                </c:pt>
                <c:pt idx="942">
                  <c:v>0.65416666666666701</c:v>
                </c:pt>
                <c:pt idx="943">
                  <c:v>0.65486111111111101</c:v>
                </c:pt>
                <c:pt idx="944">
                  <c:v>0.655555555555556</c:v>
                </c:pt>
                <c:pt idx="945">
                  <c:v>0.65625</c:v>
                </c:pt>
                <c:pt idx="946">
                  <c:v>0.656944444444444</c:v>
                </c:pt>
                <c:pt idx="947">
                  <c:v>0.65763888888888899</c:v>
                </c:pt>
                <c:pt idx="948">
                  <c:v>0.65833333333333299</c:v>
                </c:pt>
                <c:pt idx="949">
                  <c:v>0.65902777777777799</c:v>
                </c:pt>
                <c:pt idx="950">
                  <c:v>0.65972222222222199</c:v>
                </c:pt>
                <c:pt idx="951">
                  <c:v>0.66041666666666698</c:v>
                </c:pt>
                <c:pt idx="952">
                  <c:v>0.66111111111111098</c:v>
                </c:pt>
                <c:pt idx="953">
                  <c:v>0.66180555555555598</c:v>
                </c:pt>
                <c:pt idx="954">
                  <c:v>0.66249999999999998</c:v>
                </c:pt>
                <c:pt idx="955">
                  <c:v>0.66319444444444398</c:v>
                </c:pt>
                <c:pt idx="956">
                  <c:v>0.66388888888888897</c:v>
                </c:pt>
                <c:pt idx="957">
                  <c:v>0.66458333333333297</c:v>
                </c:pt>
                <c:pt idx="958">
                  <c:v>0.66527777777777797</c:v>
                </c:pt>
                <c:pt idx="959">
                  <c:v>0.66597222222222197</c:v>
                </c:pt>
                <c:pt idx="960">
                  <c:v>0.66666666666666696</c:v>
                </c:pt>
                <c:pt idx="961">
                  <c:v>0.66736111111111096</c:v>
                </c:pt>
                <c:pt idx="962">
                  <c:v>0.66805555555555596</c:v>
                </c:pt>
                <c:pt idx="963">
                  <c:v>0.66874999999999996</c:v>
                </c:pt>
                <c:pt idx="964">
                  <c:v>0.66944444444444495</c:v>
                </c:pt>
                <c:pt idx="965">
                  <c:v>0.67013888888888895</c:v>
                </c:pt>
                <c:pt idx="966">
                  <c:v>0.67083333333333295</c:v>
                </c:pt>
                <c:pt idx="967">
                  <c:v>0.67152777777777795</c:v>
                </c:pt>
                <c:pt idx="968">
                  <c:v>0.67222222222222205</c:v>
                </c:pt>
                <c:pt idx="969">
                  <c:v>0.67291666666666705</c:v>
                </c:pt>
                <c:pt idx="970">
                  <c:v>0.67361111111111105</c:v>
                </c:pt>
                <c:pt idx="971">
                  <c:v>0.67430555555555605</c:v>
                </c:pt>
                <c:pt idx="972">
                  <c:v>0.67500000000000004</c:v>
                </c:pt>
                <c:pt idx="973">
                  <c:v>0.67569444444444404</c:v>
                </c:pt>
                <c:pt idx="974">
                  <c:v>0.67638888888888904</c:v>
                </c:pt>
                <c:pt idx="975">
                  <c:v>0.67708333333333304</c:v>
                </c:pt>
                <c:pt idx="976">
                  <c:v>0.67777777777777803</c:v>
                </c:pt>
                <c:pt idx="977">
                  <c:v>0.67847222222222203</c:v>
                </c:pt>
                <c:pt idx="978">
                  <c:v>0.67916666666666703</c:v>
                </c:pt>
                <c:pt idx="979">
                  <c:v>0.67986111111111103</c:v>
                </c:pt>
                <c:pt idx="980">
                  <c:v>0.68055555555555602</c:v>
                </c:pt>
                <c:pt idx="981">
                  <c:v>0.68125000000000002</c:v>
                </c:pt>
                <c:pt idx="982">
                  <c:v>0.68194444444444402</c:v>
                </c:pt>
                <c:pt idx="983">
                  <c:v>0.68263888888888902</c:v>
                </c:pt>
                <c:pt idx="984">
                  <c:v>0.68333333333333302</c:v>
                </c:pt>
                <c:pt idx="985">
                  <c:v>0.68402777777777801</c:v>
                </c:pt>
                <c:pt idx="986">
                  <c:v>0.68472222222222201</c:v>
                </c:pt>
                <c:pt idx="987">
                  <c:v>0.68541666666666701</c:v>
                </c:pt>
                <c:pt idx="988">
                  <c:v>0.68611111111111101</c:v>
                </c:pt>
                <c:pt idx="989">
                  <c:v>0.686805555555556</c:v>
                </c:pt>
                <c:pt idx="990">
                  <c:v>0.6875</c:v>
                </c:pt>
                <c:pt idx="991">
                  <c:v>0.688194444444444</c:v>
                </c:pt>
                <c:pt idx="992">
                  <c:v>0.68888888888888899</c:v>
                </c:pt>
                <c:pt idx="993">
                  <c:v>0.68958333333333299</c:v>
                </c:pt>
                <c:pt idx="994">
                  <c:v>0.69027777777777799</c:v>
                </c:pt>
                <c:pt idx="995">
                  <c:v>0.69097222222222199</c:v>
                </c:pt>
                <c:pt idx="996">
                  <c:v>0.69166666666666698</c:v>
                </c:pt>
                <c:pt idx="997">
                  <c:v>0.69236111111111098</c:v>
                </c:pt>
                <c:pt idx="998">
                  <c:v>0.69305555555555598</c:v>
                </c:pt>
                <c:pt idx="999">
                  <c:v>0.69374999999999998</c:v>
                </c:pt>
                <c:pt idx="1000">
                  <c:v>0.69444444444444398</c:v>
                </c:pt>
                <c:pt idx="1001">
                  <c:v>0.69513888888888897</c:v>
                </c:pt>
                <c:pt idx="1002">
                  <c:v>0.69583333333333297</c:v>
                </c:pt>
                <c:pt idx="1003">
                  <c:v>0.69652777777777797</c:v>
                </c:pt>
                <c:pt idx="1004">
                  <c:v>0.69722222222222197</c:v>
                </c:pt>
                <c:pt idx="1005">
                  <c:v>0.69791666666666696</c:v>
                </c:pt>
                <c:pt idx="1006">
                  <c:v>0.69861111111111096</c:v>
                </c:pt>
                <c:pt idx="1007">
                  <c:v>0.69930555555555596</c:v>
                </c:pt>
                <c:pt idx="1008">
                  <c:v>0.7</c:v>
                </c:pt>
                <c:pt idx="1009">
                  <c:v>0.70069444444444495</c:v>
                </c:pt>
                <c:pt idx="1010">
                  <c:v>0.70138888888888895</c:v>
                </c:pt>
                <c:pt idx="1011">
                  <c:v>0.70208333333333295</c:v>
                </c:pt>
                <c:pt idx="1012">
                  <c:v>0.70277777777777795</c:v>
                </c:pt>
                <c:pt idx="1013">
                  <c:v>0.70347222222222205</c:v>
                </c:pt>
                <c:pt idx="1014">
                  <c:v>0.70416666666666705</c:v>
                </c:pt>
                <c:pt idx="1015">
                  <c:v>0.70486111111111105</c:v>
                </c:pt>
                <c:pt idx="1016">
                  <c:v>0.70555555555555605</c:v>
                </c:pt>
                <c:pt idx="1017">
                  <c:v>0.70625000000000004</c:v>
                </c:pt>
                <c:pt idx="1018">
                  <c:v>0.70694444444444404</c:v>
                </c:pt>
                <c:pt idx="1019">
                  <c:v>0.70763888888888904</c:v>
                </c:pt>
                <c:pt idx="1020">
                  <c:v>0.70833333333333304</c:v>
                </c:pt>
                <c:pt idx="1021">
                  <c:v>0.70902777777777803</c:v>
                </c:pt>
                <c:pt idx="1022">
                  <c:v>0.70972222222222203</c:v>
                </c:pt>
                <c:pt idx="1023">
                  <c:v>0.71041666666666703</c:v>
                </c:pt>
                <c:pt idx="1024">
                  <c:v>0.71111111111111103</c:v>
                </c:pt>
                <c:pt idx="1025">
                  <c:v>0.71180555555555602</c:v>
                </c:pt>
                <c:pt idx="1026">
                  <c:v>0.71250000000000002</c:v>
                </c:pt>
                <c:pt idx="1027">
                  <c:v>0.71319444444444402</c:v>
                </c:pt>
                <c:pt idx="1028">
                  <c:v>0.71388888888888902</c:v>
                </c:pt>
                <c:pt idx="1029">
                  <c:v>0.71458333333333302</c:v>
                </c:pt>
                <c:pt idx="1030">
                  <c:v>0.71527777777777801</c:v>
                </c:pt>
                <c:pt idx="1031">
                  <c:v>0.71597222222222201</c:v>
                </c:pt>
                <c:pt idx="1032">
                  <c:v>0.71666666666666701</c:v>
                </c:pt>
                <c:pt idx="1033">
                  <c:v>0.71736111111111101</c:v>
                </c:pt>
                <c:pt idx="1034">
                  <c:v>0.718055555555556</c:v>
                </c:pt>
                <c:pt idx="1035">
                  <c:v>0.71875</c:v>
                </c:pt>
                <c:pt idx="1036">
                  <c:v>0.719444444444444</c:v>
                </c:pt>
                <c:pt idx="1037">
                  <c:v>0.72013888888888899</c:v>
                </c:pt>
                <c:pt idx="1038">
                  <c:v>0.72083333333333299</c:v>
                </c:pt>
                <c:pt idx="1039">
                  <c:v>0.72152777777777799</c:v>
                </c:pt>
                <c:pt idx="1040">
                  <c:v>0.72222222222222199</c:v>
                </c:pt>
                <c:pt idx="1041">
                  <c:v>0.72291666666666698</c:v>
                </c:pt>
                <c:pt idx="1042">
                  <c:v>0.72361111111111098</c:v>
                </c:pt>
                <c:pt idx="1043">
                  <c:v>0.72430555555555598</c:v>
                </c:pt>
                <c:pt idx="1044">
                  <c:v>0.72499999999999998</c:v>
                </c:pt>
                <c:pt idx="1045">
                  <c:v>0.72569444444444398</c:v>
                </c:pt>
                <c:pt idx="1046">
                  <c:v>0.72638888888888897</c:v>
                </c:pt>
                <c:pt idx="1047">
                  <c:v>0.72708333333333297</c:v>
                </c:pt>
                <c:pt idx="1048">
                  <c:v>0.72777777777777797</c:v>
                </c:pt>
                <c:pt idx="1049">
                  <c:v>0.72847222222222197</c:v>
                </c:pt>
                <c:pt idx="1050">
                  <c:v>0.72916666666666696</c:v>
                </c:pt>
                <c:pt idx="1051">
                  <c:v>0.72986111111111096</c:v>
                </c:pt>
                <c:pt idx="1052">
                  <c:v>0.73055555555555596</c:v>
                </c:pt>
                <c:pt idx="1053">
                  <c:v>0.73124999999999996</c:v>
                </c:pt>
                <c:pt idx="1054">
                  <c:v>0.73194444444444495</c:v>
                </c:pt>
                <c:pt idx="1055">
                  <c:v>0.73263888888888895</c:v>
                </c:pt>
                <c:pt idx="1056">
                  <c:v>0.73333333333333295</c:v>
                </c:pt>
                <c:pt idx="1057">
                  <c:v>0.73402777777777795</c:v>
                </c:pt>
                <c:pt idx="1058">
                  <c:v>0.73472222222222205</c:v>
                </c:pt>
                <c:pt idx="1059">
                  <c:v>0.73541666666666705</c:v>
                </c:pt>
                <c:pt idx="1060">
                  <c:v>0.73611111111111105</c:v>
                </c:pt>
                <c:pt idx="1061">
                  <c:v>0.73680555555555605</c:v>
                </c:pt>
                <c:pt idx="1062">
                  <c:v>0.73750000000000004</c:v>
                </c:pt>
                <c:pt idx="1063">
                  <c:v>0.73819444444444404</c:v>
                </c:pt>
                <c:pt idx="1064">
                  <c:v>0.73888888888888904</c:v>
                </c:pt>
                <c:pt idx="1065">
                  <c:v>0.73958333333333304</c:v>
                </c:pt>
                <c:pt idx="1066">
                  <c:v>0.74027777777777803</c:v>
                </c:pt>
                <c:pt idx="1067">
                  <c:v>0.74097222222222203</c:v>
                </c:pt>
                <c:pt idx="1068">
                  <c:v>0.74166666666666703</c:v>
                </c:pt>
                <c:pt idx="1069">
                  <c:v>0.74236111111111103</c:v>
                </c:pt>
                <c:pt idx="1070">
                  <c:v>0.74305555555555602</c:v>
                </c:pt>
                <c:pt idx="1071">
                  <c:v>0.74375000000000002</c:v>
                </c:pt>
                <c:pt idx="1072">
                  <c:v>0.74444444444444402</c:v>
                </c:pt>
                <c:pt idx="1073">
                  <c:v>0.74513888888888902</c:v>
                </c:pt>
                <c:pt idx="1074">
                  <c:v>0.74583333333333302</c:v>
                </c:pt>
                <c:pt idx="1075">
                  <c:v>0.74652777777777801</c:v>
                </c:pt>
                <c:pt idx="1076">
                  <c:v>0.74722222222222201</c:v>
                </c:pt>
                <c:pt idx="1077">
                  <c:v>0.74791666666666701</c:v>
                </c:pt>
                <c:pt idx="1078">
                  <c:v>0.74861111111111101</c:v>
                </c:pt>
                <c:pt idx="1079">
                  <c:v>0.749305555555556</c:v>
                </c:pt>
                <c:pt idx="1080">
                  <c:v>0.75</c:v>
                </c:pt>
                <c:pt idx="1081">
                  <c:v>0.750694444444444</c:v>
                </c:pt>
                <c:pt idx="1082">
                  <c:v>0.75138888888888899</c:v>
                </c:pt>
                <c:pt idx="1083">
                  <c:v>0.75208333333333299</c:v>
                </c:pt>
                <c:pt idx="1084">
                  <c:v>0.75277777777777799</c:v>
                </c:pt>
                <c:pt idx="1085">
                  <c:v>0.75347222222222199</c:v>
                </c:pt>
                <c:pt idx="1086">
                  <c:v>0.75416666666666698</c:v>
                </c:pt>
                <c:pt idx="1087">
                  <c:v>0.75486111111111098</c:v>
                </c:pt>
                <c:pt idx="1088">
                  <c:v>0.75555555555555598</c:v>
                </c:pt>
                <c:pt idx="1089">
                  <c:v>0.75624999999999998</c:v>
                </c:pt>
                <c:pt idx="1090">
                  <c:v>0.75694444444444398</c:v>
                </c:pt>
                <c:pt idx="1091">
                  <c:v>0.75763888888888897</c:v>
                </c:pt>
                <c:pt idx="1092">
                  <c:v>0.75833333333333297</c:v>
                </c:pt>
                <c:pt idx="1093">
                  <c:v>0.75902777777777797</c:v>
                </c:pt>
                <c:pt idx="1094">
                  <c:v>0.75972222222222197</c:v>
                </c:pt>
                <c:pt idx="1095">
                  <c:v>0.76041666666666696</c:v>
                </c:pt>
                <c:pt idx="1096">
                  <c:v>0.76111111111111096</c:v>
                </c:pt>
                <c:pt idx="1097">
                  <c:v>0.76180555555555596</c:v>
                </c:pt>
                <c:pt idx="1098">
                  <c:v>0.76249999999999996</c:v>
                </c:pt>
                <c:pt idx="1099">
                  <c:v>0.76319444444444495</c:v>
                </c:pt>
                <c:pt idx="1100">
                  <c:v>0.76388888888888895</c:v>
                </c:pt>
                <c:pt idx="1101">
                  <c:v>0.76458333333333295</c:v>
                </c:pt>
                <c:pt idx="1102">
                  <c:v>0.76527777777777795</c:v>
                </c:pt>
                <c:pt idx="1103">
                  <c:v>0.76597222222222205</c:v>
                </c:pt>
                <c:pt idx="1104">
                  <c:v>0.76666666666666705</c:v>
                </c:pt>
                <c:pt idx="1105">
                  <c:v>0.76736111111111105</c:v>
                </c:pt>
                <c:pt idx="1106">
                  <c:v>0.76805555555555605</c:v>
                </c:pt>
                <c:pt idx="1107">
                  <c:v>0.76875000000000004</c:v>
                </c:pt>
                <c:pt idx="1108">
                  <c:v>0.76944444444444404</c:v>
                </c:pt>
                <c:pt idx="1109">
                  <c:v>0.77013888888888904</c:v>
                </c:pt>
                <c:pt idx="1110">
                  <c:v>0.77083333333333304</c:v>
                </c:pt>
                <c:pt idx="1111">
                  <c:v>0.77152777777777803</c:v>
                </c:pt>
                <c:pt idx="1112">
                  <c:v>0.77222222222222203</c:v>
                </c:pt>
                <c:pt idx="1113">
                  <c:v>0.77291666666666703</c:v>
                </c:pt>
                <c:pt idx="1114">
                  <c:v>0.77361111111111103</c:v>
                </c:pt>
                <c:pt idx="1115">
                  <c:v>0.77430555555555602</c:v>
                </c:pt>
                <c:pt idx="1116">
                  <c:v>0.77500000000000002</c:v>
                </c:pt>
                <c:pt idx="1117">
                  <c:v>0.77569444444444402</c:v>
                </c:pt>
                <c:pt idx="1118">
                  <c:v>0.77638888888888902</c:v>
                </c:pt>
                <c:pt idx="1119">
                  <c:v>0.77708333333333302</c:v>
                </c:pt>
                <c:pt idx="1120">
                  <c:v>0.77777777777777801</c:v>
                </c:pt>
                <c:pt idx="1121">
                  <c:v>0.77847222222222201</c:v>
                </c:pt>
                <c:pt idx="1122">
                  <c:v>0.77916666666666701</c:v>
                </c:pt>
                <c:pt idx="1123">
                  <c:v>0.77986111111111101</c:v>
                </c:pt>
                <c:pt idx="1124">
                  <c:v>0.780555555555556</c:v>
                </c:pt>
                <c:pt idx="1125">
                  <c:v>0.78125</c:v>
                </c:pt>
                <c:pt idx="1126">
                  <c:v>0.781944444444444</c:v>
                </c:pt>
                <c:pt idx="1127">
                  <c:v>0.78263888888888899</c:v>
                </c:pt>
                <c:pt idx="1128">
                  <c:v>0.78333333333333299</c:v>
                </c:pt>
                <c:pt idx="1129">
                  <c:v>0.78402777777777799</c:v>
                </c:pt>
                <c:pt idx="1130">
                  <c:v>0.78472222222222199</c:v>
                </c:pt>
                <c:pt idx="1131">
                  <c:v>0.78541666666666698</c:v>
                </c:pt>
                <c:pt idx="1132">
                  <c:v>0.78611111111111098</c:v>
                </c:pt>
                <c:pt idx="1133">
                  <c:v>0.78680555555555598</c:v>
                </c:pt>
                <c:pt idx="1134">
                  <c:v>0.78749999999999998</c:v>
                </c:pt>
                <c:pt idx="1135">
                  <c:v>0.78819444444444398</c:v>
                </c:pt>
                <c:pt idx="1136">
                  <c:v>0.78888888888888897</c:v>
                </c:pt>
                <c:pt idx="1137">
                  <c:v>0.78958333333333297</c:v>
                </c:pt>
                <c:pt idx="1138">
                  <c:v>0.79027777777777797</c:v>
                </c:pt>
                <c:pt idx="1139">
                  <c:v>0.79097222222222197</c:v>
                </c:pt>
                <c:pt idx="1140">
                  <c:v>0.79166666666666696</c:v>
                </c:pt>
                <c:pt idx="1141">
                  <c:v>0.79236111111111096</c:v>
                </c:pt>
                <c:pt idx="1142">
                  <c:v>0.79305555555555596</c:v>
                </c:pt>
                <c:pt idx="1143">
                  <c:v>0.79374999999999996</c:v>
                </c:pt>
                <c:pt idx="1144">
                  <c:v>0.79444444444444495</c:v>
                </c:pt>
                <c:pt idx="1145">
                  <c:v>0.79513888888888895</c:v>
                </c:pt>
                <c:pt idx="1146">
                  <c:v>0.79583333333333295</c:v>
                </c:pt>
                <c:pt idx="1147">
                  <c:v>0.79652777777777795</c:v>
                </c:pt>
                <c:pt idx="1148">
                  <c:v>0.79722222222222205</c:v>
                </c:pt>
                <c:pt idx="1149">
                  <c:v>0.79791666666666705</c:v>
                </c:pt>
                <c:pt idx="1150">
                  <c:v>0.79861111111111105</c:v>
                </c:pt>
                <c:pt idx="1151">
                  <c:v>0.79930555555555605</c:v>
                </c:pt>
                <c:pt idx="1152">
                  <c:v>0.8</c:v>
                </c:pt>
                <c:pt idx="1153">
                  <c:v>0.80069444444444404</c:v>
                </c:pt>
                <c:pt idx="1154">
                  <c:v>0.80138888888888904</c:v>
                </c:pt>
                <c:pt idx="1155">
                  <c:v>0.80208333333333304</c:v>
                </c:pt>
                <c:pt idx="1156">
                  <c:v>0.80277777777777803</c:v>
                </c:pt>
                <c:pt idx="1157">
                  <c:v>0.80347222222222203</c:v>
                </c:pt>
                <c:pt idx="1158">
                  <c:v>0.80416666666666703</c:v>
                </c:pt>
                <c:pt idx="1159">
                  <c:v>0.80486111111111103</c:v>
                </c:pt>
                <c:pt idx="1160">
                  <c:v>0.80555555555555602</c:v>
                </c:pt>
                <c:pt idx="1161">
                  <c:v>0.80625000000000002</c:v>
                </c:pt>
                <c:pt idx="1162">
                  <c:v>0.80694444444444402</c:v>
                </c:pt>
                <c:pt idx="1163">
                  <c:v>0.80763888888888902</c:v>
                </c:pt>
                <c:pt idx="1164">
                  <c:v>0.80833333333333302</c:v>
                </c:pt>
                <c:pt idx="1165">
                  <c:v>0.80902777777777801</c:v>
                </c:pt>
                <c:pt idx="1166">
                  <c:v>0.80972222222222201</c:v>
                </c:pt>
                <c:pt idx="1167">
                  <c:v>0.81041666666666701</c:v>
                </c:pt>
                <c:pt idx="1168">
                  <c:v>0.81111111111111101</c:v>
                </c:pt>
                <c:pt idx="1169">
                  <c:v>0.811805555555556</c:v>
                </c:pt>
                <c:pt idx="1170">
                  <c:v>0.8125</c:v>
                </c:pt>
                <c:pt idx="1171">
                  <c:v>0.813194444444444</c:v>
                </c:pt>
                <c:pt idx="1172">
                  <c:v>0.81388888888888899</c:v>
                </c:pt>
                <c:pt idx="1173">
                  <c:v>0.81458333333333299</c:v>
                </c:pt>
                <c:pt idx="1174">
                  <c:v>0.81527777777777799</c:v>
                </c:pt>
                <c:pt idx="1175">
                  <c:v>0.81597222222222199</c:v>
                </c:pt>
                <c:pt idx="1176">
                  <c:v>0.81666666666666698</c:v>
                </c:pt>
                <c:pt idx="1177">
                  <c:v>0.81736111111111098</c:v>
                </c:pt>
                <c:pt idx="1178">
                  <c:v>0.81805555555555598</c:v>
                </c:pt>
                <c:pt idx="1179">
                  <c:v>0.81874999999999998</c:v>
                </c:pt>
                <c:pt idx="1180">
                  <c:v>0.81944444444444497</c:v>
                </c:pt>
                <c:pt idx="1181">
                  <c:v>0.82013888888888897</c:v>
                </c:pt>
                <c:pt idx="1182">
                  <c:v>0.82083333333333297</c:v>
                </c:pt>
                <c:pt idx="1183">
                  <c:v>0.82152777777777797</c:v>
                </c:pt>
                <c:pt idx="1184">
                  <c:v>0.82222222222222197</c:v>
                </c:pt>
                <c:pt idx="1185">
                  <c:v>0.82291666666666696</c:v>
                </c:pt>
                <c:pt idx="1186">
                  <c:v>0.82361111111111096</c:v>
                </c:pt>
                <c:pt idx="1187">
                  <c:v>0.82430555555555596</c:v>
                </c:pt>
                <c:pt idx="1188">
                  <c:v>0.82499999999999996</c:v>
                </c:pt>
                <c:pt idx="1189">
                  <c:v>0.82569444444444495</c:v>
                </c:pt>
                <c:pt idx="1190">
                  <c:v>0.82638888888888895</c:v>
                </c:pt>
                <c:pt idx="1191">
                  <c:v>0.82708333333333295</c:v>
                </c:pt>
                <c:pt idx="1192">
                  <c:v>0.82777777777777795</c:v>
                </c:pt>
                <c:pt idx="1193">
                  <c:v>0.82847222222222205</c:v>
                </c:pt>
                <c:pt idx="1194">
                  <c:v>0.82916666666666705</c:v>
                </c:pt>
                <c:pt idx="1195">
                  <c:v>0.82986111111111105</c:v>
                </c:pt>
                <c:pt idx="1196">
                  <c:v>0.83055555555555605</c:v>
                </c:pt>
                <c:pt idx="1197">
                  <c:v>0.83125000000000004</c:v>
                </c:pt>
                <c:pt idx="1198">
                  <c:v>0.83194444444444404</c:v>
                </c:pt>
                <c:pt idx="1199">
                  <c:v>0.83263888888888904</c:v>
                </c:pt>
                <c:pt idx="1200">
                  <c:v>0.83333333333333304</c:v>
                </c:pt>
                <c:pt idx="1201">
                  <c:v>0.83402777777777803</c:v>
                </c:pt>
                <c:pt idx="1202">
                  <c:v>0.83472222222222203</c:v>
                </c:pt>
                <c:pt idx="1203">
                  <c:v>0.83541666666666703</c:v>
                </c:pt>
                <c:pt idx="1204">
                  <c:v>0.83611111111111103</c:v>
                </c:pt>
                <c:pt idx="1205">
                  <c:v>0.83680555555555602</c:v>
                </c:pt>
                <c:pt idx="1206">
                  <c:v>0.83750000000000002</c:v>
                </c:pt>
                <c:pt idx="1207">
                  <c:v>0.83819444444444402</c:v>
                </c:pt>
                <c:pt idx="1208">
                  <c:v>0.83888888888888902</c:v>
                </c:pt>
                <c:pt idx="1209">
                  <c:v>0.83958333333333302</c:v>
                </c:pt>
                <c:pt idx="1210">
                  <c:v>0.84027777777777801</c:v>
                </c:pt>
                <c:pt idx="1211">
                  <c:v>0.84097222222222201</c:v>
                </c:pt>
                <c:pt idx="1212">
                  <c:v>0.84166666666666701</c:v>
                </c:pt>
                <c:pt idx="1213">
                  <c:v>0.84236111111111101</c:v>
                </c:pt>
                <c:pt idx="1214">
                  <c:v>0.843055555555556</c:v>
                </c:pt>
                <c:pt idx="1215">
                  <c:v>0.84375</c:v>
                </c:pt>
                <c:pt idx="1216">
                  <c:v>0.844444444444444</c:v>
                </c:pt>
                <c:pt idx="1217">
                  <c:v>0.84513888888888899</c:v>
                </c:pt>
                <c:pt idx="1218">
                  <c:v>0.84583333333333299</c:v>
                </c:pt>
                <c:pt idx="1219">
                  <c:v>0.84652777777777799</c:v>
                </c:pt>
                <c:pt idx="1220">
                  <c:v>0.84722222222222199</c:v>
                </c:pt>
                <c:pt idx="1221">
                  <c:v>0.84791666666666698</c:v>
                </c:pt>
                <c:pt idx="1222">
                  <c:v>0.84861111111111098</c:v>
                </c:pt>
                <c:pt idx="1223">
                  <c:v>0.84930555555555598</c:v>
                </c:pt>
                <c:pt idx="1224">
                  <c:v>0.85</c:v>
                </c:pt>
                <c:pt idx="1225">
                  <c:v>0.85069444444444497</c:v>
                </c:pt>
                <c:pt idx="1226">
                  <c:v>0.85138888888888897</c:v>
                </c:pt>
                <c:pt idx="1227">
                  <c:v>0.85208333333333297</c:v>
                </c:pt>
                <c:pt idx="1228">
                  <c:v>0.85277777777777797</c:v>
                </c:pt>
                <c:pt idx="1229">
                  <c:v>0.85347222222222197</c:v>
                </c:pt>
                <c:pt idx="1230">
                  <c:v>0.85416666666666696</c:v>
                </c:pt>
                <c:pt idx="1231">
                  <c:v>0.85486111111111096</c:v>
                </c:pt>
                <c:pt idx="1232">
                  <c:v>0.85555555555555596</c:v>
                </c:pt>
                <c:pt idx="1233">
                  <c:v>0.85624999999999996</c:v>
                </c:pt>
                <c:pt idx="1234">
                  <c:v>0.85694444444444495</c:v>
                </c:pt>
                <c:pt idx="1235">
                  <c:v>0.85763888888888895</c:v>
                </c:pt>
                <c:pt idx="1236">
                  <c:v>0.85833333333333295</c:v>
                </c:pt>
                <c:pt idx="1237">
                  <c:v>0.85902777777777795</c:v>
                </c:pt>
                <c:pt idx="1238">
                  <c:v>0.85972222222222205</c:v>
                </c:pt>
                <c:pt idx="1239">
                  <c:v>0.86041666666666705</c:v>
                </c:pt>
                <c:pt idx="1240">
                  <c:v>0.86111111111111105</c:v>
                </c:pt>
                <c:pt idx="1241">
                  <c:v>0.86180555555555605</c:v>
                </c:pt>
                <c:pt idx="1242">
                  <c:v>0.86250000000000004</c:v>
                </c:pt>
                <c:pt idx="1243">
                  <c:v>0.86319444444444404</c:v>
                </c:pt>
                <c:pt idx="1244">
                  <c:v>0.86388888888888904</c:v>
                </c:pt>
                <c:pt idx="1245">
                  <c:v>0.86458333333333304</c:v>
                </c:pt>
                <c:pt idx="1246">
                  <c:v>0.86527777777777803</c:v>
                </c:pt>
                <c:pt idx="1247">
                  <c:v>0.86597222222222203</c:v>
                </c:pt>
                <c:pt idx="1248">
                  <c:v>0.86666666666666703</c:v>
                </c:pt>
                <c:pt idx="1249">
                  <c:v>0.86736111111111103</c:v>
                </c:pt>
                <c:pt idx="1250">
                  <c:v>0.86805555555555602</c:v>
                </c:pt>
                <c:pt idx="1251">
                  <c:v>0.86875000000000002</c:v>
                </c:pt>
                <c:pt idx="1252">
                  <c:v>0.86944444444444402</c:v>
                </c:pt>
                <c:pt idx="1253">
                  <c:v>0.87013888888888902</c:v>
                </c:pt>
                <c:pt idx="1254">
                  <c:v>0.87083333333333302</c:v>
                </c:pt>
                <c:pt idx="1255">
                  <c:v>0.87152777777777801</c:v>
                </c:pt>
                <c:pt idx="1256">
                  <c:v>0.87222222222222201</c:v>
                </c:pt>
                <c:pt idx="1257">
                  <c:v>0.87291666666666701</c:v>
                </c:pt>
                <c:pt idx="1258">
                  <c:v>0.87361111111111101</c:v>
                </c:pt>
                <c:pt idx="1259">
                  <c:v>0.874305555555556</c:v>
                </c:pt>
                <c:pt idx="1260">
                  <c:v>0.875</c:v>
                </c:pt>
                <c:pt idx="1261">
                  <c:v>0.875694444444444</c:v>
                </c:pt>
                <c:pt idx="1262">
                  <c:v>0.87638888888888899</c:v>
                </c:pt>
                <c:pt idx="1263">
                  <c:v>0.87708333333333299</c:v>
                </c:pt>
                <c:pt idx="1264">
                  <c:v>0.87777777777777799</c:v>
                </c:pt>
                <c:pt idx="1265">
                  <c:v>0.87847222222222199</c:v>
                </c:pt>
                <c:pt idx="1266">
                  <c:v>0.87916666666666698</c:v>
                </c:pt>
                <c:pt idx="1267">
                  <c:v>0.87986111111111098</c:v>
                </c:pt>
                <c:pt idx="1268">
                  <c:v>0.88055555555555598</c:v>
                </c:pt>
                <c:pt idx="1269">
                  <c:v>0.88124999999999998</c:v>
                </c:pt>
                <c:pt idx="1270">
                  <c:v>0.88194444444444497</c:v>
                </c:pt>
                <c:pt idx="1271">
                  <c:v>0.88263888888888897</c:v>
                </c:pt>
                <c:pt idx="1272">
                  <c:v>0.88333333333333297</c:v>
                </c:pt>
                <c:pt idx="1273">
                  <c:v>0.88402777777777797</c:v>
                </c:pt>
                <c:pt idx="1274">
                  <c:v>0.88472222222222197</c:v>
                </c:pt>
                <c:pt idx="1275">
                  <c:v>0.88541666666666696</c:v>
                </c:pt>
                <c:pt idx="1276">
                  <c:v>0.88611111111111096</c:v>
                </c:pt>
                <c:pt idx="1277">
                  <c:v>0.88680555555555596</c:v>
                </c:pt>
                <c:pt idx="1278">
                  <c:v>0.88749999999999996</c:v>
                </c:pt>
                <c:pt idx="1279">
                  <c:v>0.88819444444444495</c:v>
                </c:pt>
                <c:pt idx="1280">
                  <c:v>0.88888888888888895</c:v>
                </c:pt>
                <c:pt idx="1281">
                  <c:v>0.88958333333333295</c:v>
                </c:pt>
                <c:pt idx="1282">
                  <c:v>0.89027777777777795</c:v>
                </c:pt>
                <c:pt idx="1283">
                  <c:v>0.89097222222222205</c:v>
                </c:pt>
                <c:pt idx="1284">
                  <c:v>0.89166666666666705</c:v>
                </c:pt>
                <c:pt idx="1285">
                  <c:v>0.89236111111111105</c:v>
                </c:pt>
                <c:pt idx="1286">
                  <c:v>0.89305555555555605</c:v>
                </c:pt>
                <c:pt idx="1287">
                  <c:v>0.89375000000000004</c:v>
                </c:pt>
                <c:pt idx="1288">
                  <c:v>0.89444444444444404</c:v>
                </c:pt>
                <c:pt idx="1289">
                  <c:v>0.89513888888888904</c:v>
                </c:pt>
                <c:pt idx="1290">
                  <c:v>0.89583333333333304</c:v>
                </c:pt>
                <c:pt idx="1291">
                  <c:v>0.89652777777777803</c:v>
                </c:pt>
                <c:pt idx="1292">
                  <c:v>0.89722222222222203</c:v>
                </c:pt>
                <c:pt idx="1293">
                  <c:v>0.89791666666666703</c:v>
                </c:pt>
                <c:pt idx="1294">
                  <c:v>0.89861111111111103</c:v>
                </c:pt>
                <c:pt idx="1295">
                  <c:v>0.89930555555555602</c:v>
                </c:pt>
                <c:pt idx="1296">
                  <c:v>0.9</c:v>
                </c:pt>
                <c:pt idx="1297">
                  <c:v>0.90069444444444402</c:v>
                </c:pt>
                <c:pt idx="1298">
                  <c:v>0.90138888888888902</c:v>
                </c:pt>
                <c:pt idx="1299">
                  <c:v>0.90208333333333302</c:v>
                </c:pt>
                <c:pt idx="1300">
                  <c:v>0.90277777777777801</c:v>
                </c:pt>
                <c:pt idx="1301">
                  <c:v>0.90347222222222201</c:v>
                </c:pt>
                <c:pt idx="1302">
                  <c:v>0.90416666666666701</c:v>
                </c:pt>
                <c:pt idx="1303">
                  <c:v>0.90486111111111101</c:v>
                </c:pt>
                <c:pt idx="1304">
                  <c:v>0.905555555555556</c:v>
                </c:pt>
                <c:pt idx="1305">
                  <c:v>0.90625</c:v>
                </c:pt>
                <c:pt idx="1306">
                  <c:v>0.906944444444444</c:v>
                </c:pt>
                <c:pt idx="1307">
                  <c:v>0.90763888888888899</c:v>
                </c:pt>
                <c:pt idx="1308">
                  <c:v>0.90833333333333299</c:v>
                </c:pt>
                <c:pt idx="1309">
                  <c:v>0.90902777777777799</c:v>
                </c:pt>
                <c:pt idx="1310">
                  <c:v>0.90972222222222199</c:v>
                </c:pt>
                <c:pt idx="1311">
                  <c:v>0.91041666666666698</c:v>
                </c:pt>
                <c:pt idx="1312">
                  <c:v>0.91111111111111098</c:v>
                </c:pt>
                <c:pt idx="1313">
                  <c:v>0.91180555555555598</c:v>
                </c:pt>
                <c:pt idx="1314">
                  <c:v>0.91249999999999998</c:v>
                </c:pt>
                <c:pt idx="1315">
                  <c:v>0.91319444444444497</c:v>
                </c:pt>
                <c:pt idx="1316">
                  <c:v>0.91388888888888897</c:v>
                </c:pt>
                <c:pt idx="1317">
                  <c:v>0.91458333333333297</c:v>
                </c:pt>
                <c:pt idx="1318">
                  <c:v>0.91527777777777797</c:v>
                </c:pt>
                <c:pt idx="1319">
                  <c:v>0.91597222222222197</c:v>
                </c:pt>
                <c:pt idx="1320">
                  <c:v>0.91666666666666696</c:v>
                </c:pt>
                <c:pt idx="1321">
                  <c:v>0.91736111111111096</c:v>
                </c:pt>
                <c:pt idx="1322">
                  <c:v>0.91805555555555596</c:v>
                </c:pt>
                <c:pt idx="1323">
                  <c:v>0.91874999999999996</c:v>
                </c:pt>
                <c:pt idx="1324">
                  <c:v>0.91944444444444495</c:v>
                </c:pt>
                <c:pt idx="1325">
                  <c:v>0.92013888888888895</c:v>
                </c:pt>
                <c:pt idx="1326">
                  <c:v>0.92083333333333295</c:v>
                </c:pt>
                <c:pt idx="1327">
                  <c:v>0.92152777777777795</c:v>
                </c:pt>
                <c:pt idx="1328">
                  <c:v>0.92222222222222205</c:v>
                </c:pt>
                <c:pt idx="1329">
                  <c:v>0.92291666666666705</c:v>
                </c:pt>
                <c:pt idx="1330">
                  <c:v>0.92361111111111105</c:v>
                </c:pt>
                <c:pt idx="1331">
                  <c:v>0.92430555555555605</c:v>
                </c:pt>
                <c:pt idx="1332">
                  <c:v>0.92500000000000004</c:v>
                </c:pt>
                <c:pt idx="1333">
                  <c:v>0.92569444444444404</c:v>
                </c:pt>
                <c:pt idx="1334">
                  <c:v>0.92638888888888904</c:v>
                </c:pt>
                <c:pt idx="1335">
                  <c:v>0.92708333333333304</c:v>
                </c:pt>
                <c:pt idx="1336">
                  <c:v>0.92777777777777803</c:v>
                </c:pt>
                <c:pt idx="1337">
                  <c:v>0.92847222222222203</c:v>
                </c:pt>
                <c:pt idx="1338">
                  <c:v>0.92916666666666703</c:v>
                </c:pt>
                <c:pt idx="1339">
                  <c:v>0.92986111111111103</c:v>
                </c:pt>
                <c:pt idx="1340">
                  <c:v>0.93055555555555602</c:v>
                </c:pt>
                <c:pt idx="1341">
                  <c:v>0.93125000000000002</c:v>
                </c:pt>
                <c:pt idx="1342">
                  <c:v>0.93194444444444402</c:v>
                </c:pt>
                <c:pt idx="1343">
                  <c:v>0.93263888888888902</c:v>
                </c:pt>
                <c:pt idx="1344">
                  <c:v>0.93333333333333302</c:v>
                </c:pt>
                <c:pt idx="1345">
                  <c:v>0.93402777777777801</c:v>
                </c:pt>
                <c:pt idx="1346">
                  <c:v>0.93472222222222201</c:v>
                </c:pt>
                <c:pt idx="1347">
                  <c:v>0.93541666666666701</c:v>
                </c:pt>
                <c:pt idx="1348">
                  <c:v>0.93611111111111101</c:v>
                </c:pt>
                <c:pt idx="1349">
                  <c:v>0.936805555555556</c:v>
                </c:pt>
                <c:pt idx="1350">
                  <c:v>0.9375</c:v>
                </c:pt>
                <c:pt idx="1351">
                  <c:v>0.938194444444444</c:v>
                </c:pt>
                <c:pt idx="1352">
                  <c:v>0.93888888888888899</c:v>
                </c:pt>
                <c:pt idx="1353">
                  <c:v>0.93958333333333299</c:v>
                </c:pt>
                <c:pt idx="1354">
                  <c:v>0.94027777777777799</c:v>
                </c:pt>
                <c:pt idx="1355">
                  <c:v>0.94097222222222199</c:v>
                </c:pt>
                <c:pt idx="1356">
                  <c:v>0.94166666666666698</c:v>
                </c:pt>
                <c:pt idx="1357">
                  <c:v>0.94236111111111098</c:v>
                </c:pt>
                <c:pt idx="1358">
                  <c:v>0.94305555555555598</c:v>
                </c:pt>
                <c:pt idx="1359">
                  <c:v>0.94374999999999998</c:v>
                </c:pt>
                <c:pt idx="1360">
                  <c:v>0.94444444444444497</c:v>
                </c:pt>
                <c:pt idx="1361">
                  <c:v>0.94513888888888897</c:v>
                </c:pt>
                <c:pt idx="1362">
                  <c:v>0.94583333333333297</c:v>
                </c:pt>
                <c:pt idx="1363">
                  <c:v>0.94652777777777797</c:v>
                </c:pt>
                <c:pt idx="1364">
                  <c:v>0.94722222222222197</c:v>
                </c:pt>
                <c:pt idx="1365">
                  <c:v>0.94791666666666696</c:v>
                </c:pt>
                <c:pt idx="1366">
                  <c:v>0.94861111111111096</c:v>
                </c:pt>
                <c:pt idx="1367">
                  <c:v>0.94930555555555596</c:v>
                </c:pt>
                <c:pt idx="1368">
                  <c:v>0.95</c:v>
                </c:pt>
                <c:pt idx="1369">
                  <c:v>0.95069444444444495</c:v>
                </c:pt>
                <c:pt idx="1370">
                  <c:v>0.95138888888888895</c:v>
                </c:pt>
                <c:pt idx="1371">
                  <c:v>0.95208333333333295</c:v>
                </c:pt>
                <c:pt idx="1372">
                  <c:v>0.95277777777777795</c:v>
                </c:pt>
                <c:pt idx="1373">
                  <c:v>0.95347222222222205</c:v>
                </c:pt>
                <c:pt idx="1374">
                  <c:v>0.95416666666666705</c:v>
                </c:pt>
                <c:pt idx="1375">
                  <c:v>0.95486111111111105</c:v>
                </c:pt>
                <c:pt idx="1376">
                  <c:v>0.95555555555555605</c:v>
                </c:pt>
                <c:pt idx="1377">
                  <c:v>0.95625000000000004</c:v>
                </c:pt>
                <c:pt idx="1378">
                  <c:v>0.95694444444444404</c:v>
                </c:pt>
                <c:pt idx="1379">
                  <c:v>0.95763888888888904</c:v>
                </c:pt>
                <c:pt idx="1380">
                  <c:v>0.95833333333333304</c:v>
                </c:pt>
                <c:pt idx="1381">
                  <c:v>0.95902777777777803</c:v>
                </c:pt>
                <c:pt idx="1382">
                  <c:v>0.95972222222222203</c:v>
                </c:pt>
                <c:pt idx="1383">
                  <c:v>0.96041666666666703</c:v>
                </c:pt>
                <c:pt idx="1384">
                  <c:v>0.96111111111111103</c:v>
                </c:pt>
                <c:pt idx="1385">
                  <c:v>0.96180555555555602</c:v>
                </c:pt>
                <c:pt idx="1386">
                  <c:v>0.96250000000000002</c:v>
                </c:pt>
                <c:pt idx="1387">
                  <c:v>0.96319444444444402</c:v>
                </c:pt>
                <c:pt idx="1388">
                  <c:v>0.96388888888888902</c:v>
                </c:pt>
                <c:pt idx="1389">
                  <c:v>0.96458333333333302</c:v>
                </c:pt>
                <c:pt idx="1390">
                  <c:v>0.96527777777777801</c:v>
                </c:pt>
                <c:pt idx="1391">
                  <c:v>0.96597222222222201</c:v>
                </c:pt>
                <c:pt idx="1392">
                  <c:v>0.96666666666666701</c:v>
                </c:pt>
                <c:pt idx="1393">
                  <c:v>0.96736111111111101</c:v>
                </c:pt>
                <c:pt idx="1394">
                  <c:v>0.968055555555556</c:v>
                </c:pt>
                <c:pt idx="1395">
                  <c:v>0.96875</c:v>
                </c:pt>
                <c:pt idx="1396">
                  <c:v>0.969444444444444</c:v>
                </c:pt>
                <c:pt idx="1397">
                  <c:v>0.97013888888888899</c:v>
                </c:pt>
                <c:pt idx="1398">
                  <c:v>0.97083333333333299</c:v>
                </c:pt>
                <c:pt idx="1399">
                  <c:v>0.97152777777777799</c:v>
                </c:pt>
                <c:pt idx="1400">
                  <c:v>0.97222222222222199</c:v>
                </c:pt>
                <c:pt idx="1401">
                  <c:v>0.97291666666666698</c:v>
                </c:pt>
                <c:pt idx="1402">
                  <c:v>0.97361111111111098</c:v>
                </c:pt>
                <c:pt idx="1403">
                  <c:v>0.97430555555555598</c:v>
                </c:pt>
                <c:pt idx="1404">
                  <c:v>0.97499999999999998</c:v>
                </c:pt>
                <c:pt idx="1405">
                  <c:v>0.97569444444444497</c:v>
                </c:pt>
                <c:pt idx="1406">
                  <c:v>0.97638888888888897</c:v>
                </c:pt>
                <c:pt idx="1407">
                  <c:v>0.97708333333333297</c:v>
                </c:pt>
                <c:pt idx="1408">
                  <c:v>0.97777777777777797</c:v>
                </c:pt>
                <c:pt idx="1409">
                  <c:v>0.97847222222222197</c:v>
                </c:pt>
                <c:pt idx="1410">
                  <c:v>0.97916666666666696</c:v>
                </c:pt>
                <c:pt idx="1411">
                  <c:v>0.97986111111111096</c:v>
                </c:pt>
                <c:pt idx="1412">
                  <c:v>0.98055555555555596</c:v>
                </c:pt>
                <c:pt idx="1413">
                  <c:v>0.98124999999999996</c:v>
                </c:pt>
                <c:pt idx="1414">
                  <c:v>0.98194444444444495</c:v>
                </c:pt>
                <c:pt idx="1415">
                  <c:v>0.98263888888888895</c:v>
                </c:pt>
                <c:pt idx="1416">
                  <c:v>0.98333333333333295</c:v>
                </c:pt>
                <c:pt idx="1417">
                  <c:v>0.98402777777777795</c:v>
                </c:pt>
                <c:pt idx="1418">
                  <c:v>0.98472222222222205</c:v>
                </c:pt>
                <c:pt idx="1419">
                  <c:v>0.98541666666666705</c:v>
                </c:pt>
                <c:pt idx="1420">
                  <c:v>0.98611111111111105</c:v>
                </c:pt>
                <c:pt idx="1421">
                  <c:v>0.98680555555555605</c:v>
                </c:pt>
                <c:pt idx="1422">
                  <c:v>0.98750000000000004</c:v>
                </c:pt>
                <c:pt idx="1423">
                  <c:v>0.98819444444444404</c:v>
                </c:pt>
                <c:pt idx="1424">
                  <c:v>0.98888888888888904</c:v>
                </c:pt>
                <c:pt idx="1425">
                  <c:v>0.98958333333333304</c:v>
                </c:pt>
                <c:pt idx="1426">
                  <c:v>0.99027777777777803</c:v>
                </c:pt>
                <c:pt idx="1427">
                  <c:v>0.99097222222222203</c:v>
                </c:pt>
                <c:pt idx="1428">
                  <c:v>0.99166666666666703</c:v>
                </c:pt>
                <c:pt idx="1429">
                  <c:v>0.99236111111111103</c:v>
                </c:pt>
                <c:pt idx="1430">
                  <c:v>0.99305555555555602</c:v>
                </c:pt>
                <c:pt idx="1431">
                  <c:v>0.99375000000000002</c:v>
                </c:pt>
                <c:pt idx="1432">
                  <c:v>0.99444444444444402</c:v>
                </c:pt>
                <c:pt idx="1433">
                  <c:v>0.99513888888888902</c:v>
                </c:pt>
                <c:pt idx="1434">
                  <c:v>0.99583333333333302</c:v>
                </c:pt>
                <c:pt idx="1435">
                  <c:v>0.99652777777777801</c:v>
                </c:pt>
                <c:pt idx="1436">
                  <c:v>0.99722222222222201</c:v>
                </c:pt>
                <c:pt idx="1437">
                  <c:v>0.99791666666666701</c:v>
                </c:pt>
                <c:pt idx="1438">
                  <c:v>0.99861111111111101</c:v>
                </c:pt>
                <c:pt idx="1439">
                  <c:v>0.999305555555556</c:v>
                </c:pt>
              </c:numCache>
            </c:numRef>
          </c:cat>
          <c:val>
            <c:numRef>
              <c:f>List1!$E$2:$E$1442</c:f>
              <c:numCache>
                <c:formatCode>General</c:formatCode>
                <c:ptCount val="1441"/>
                <c:pt idx="1">
                  <c:v>630</c:v>
                </c:pt>
                <c:pt idx="2">
                  <c:v>630</c:v>
                </c:pt>
                <c:pt idx="3">
                  <c:v>630</c:v>
                </c:pt>
                <c:pt idx="4">
                  <c:v>630</c:v>
                </c:pt>
                <c:pt idx="5">
                  <c:v>630</c:v>
                </c:pt>
                <c:pt idx="6">
                  <c:v>630</c:v>
                </c:pt>
                <c:pt idx="7">
                  <c:v>630</c:v>
                </c:pt>
                <c:pt idx="8">
                  <c:v>630</c:v>
                </c:pt>
                <c:pt idx="9">
                  <c:v>630</c:v>
                </c:pt>
                <c:pt idx="10">
                  <c:v>630</c:v>
                </c:pt>
                <c:pt idx="11">
                  <c:v>630</c:v>
                </c:pt>
                <c:pt idx="12">
                  <c:v>630</c:v>
                </c:pt>
                <c:pt idx="13">
                  <c:v>630</c:v>
                </c:pt>
                <c:pt idx="14">
                  <c:v>630</c:v>
                </c:pt>
                <c:pt idx="15">
                  <c:v>630</c:v>
                </c:pt>
                <c:pt idx="16">
                  <c:v>630</c:v>
                </c:pt>
                <c:pt idx="17">
                  <c:v>630</c:v>
                </c:pt>
                <c:pt idx="18">
                  <c:v>630</c:v>
                </c:pt>
                <c:pt idx="19">
                  <c:v>630</c:v>
                </c:pt>
                <c:pt idx="20">
                  <c:v>630</c:v>
                </c:pt>
                <c:pt idx="21">
                  <c:v>630</c:v>
                </c:pt>
                <c:pt idx="22">
                  <c:v>630</c:v>
                </c:pt>
                <c:pt idx="23">
                  <c:v>630</c:v>
                </c:pt>
                <c:pt idx="24">
                  <c:v>630</c:v>
                </c:pt>
                <c:pt idx="25">
                  <c:v>630</c:v>
                </c:pt>
                <c:pt idx="26">
                  <c:v>630</c:v>
                </c:pt>
                <c:pt idx="27">
                  <c:v>630</c:v>
                </c:pt>
                <c:pt idx="28">
                  <c:v>630</c:v>
                </c:pt>
                <c:pt idx="29">
                  <c:v>630</c:v>
                </c:pt>
                <c:pt idx="30">
                  <c:v>630</c:v>
                </c:pt>
                <c:pt idx="31">
                  <c:v>630</c:v>
                </c:pt>
                <c:pt idx="32">
                  <c:v>630</c:v>
                </c:pt>
                <c:pt idx="33">
                  <c:v>630</c:v>
                </c:pt>
                <c:pt idx="34">
                  <c:v>630</c:v>
                </c:pt>
                <c:pt idx="35">
                  <c:v>630</c:v>
                </c:pt>
                <c:pt idx="36">
                  <c:v>630</c:v>
                </c:pt>
                <c:pt idx="37">
                  <c:v>630</c:v>
                </c:pt>
                <c:pt idx="38">
                  <c:v>630</c:v>
                </c:pt>
                <c:pt idx="39">
                  <c:v>630</c:v>
                </c:pt>
                <c:pt idx="40">
                  <c:v>630</c:v>
                </c:pt>
                <c:pt idx="41">
                  <c:v>630</c:v>
                </c:pt>
                <c:pt idx="42">
                  <c:v>630</c:v>
                </c:pt>
                <c:pt idx="43">
                  <c:v>630</c:v>
                </c:pt>
                <c:pt idx="44">
                  <c:v>630</c:v>
                </c:pt>
                <c:pt idx="45">
                  <c:v>630</c:v>
                </c:pt>
                <c:pt idx="46">
                  <c:v>630</c:v>
                </c:pt>
                <c:pt idx="47">
                  <c:v>630</c:v>
                </c:pt>
                <c:pt idx="48">
                  <c:v>630</c:v>
                </c:pt>
                <c:pt idx="49">
                  <c:v>630</c:v>
                </c:pt>
                <c:pt idx="50">
                  <c:v>630</c:v>
                </c:pt>
                <c:pt idx="51">
                  <c:v>630</c:v>
                </c:pt>
                <c:pt idx="52">
                  <c:v>630</c:v>
                </c:pt>
                <c:pt idx="53">
                  <c:v>630</c:v>
                </c:pt>
                <c:pt idx="54">
                  <c:v>630</c:v>
                </c:pt>
                <c:pt idx="55">
                  <c:v>630</c:v>
                </c:pt>
                <c:pt idx="56">
                  <c:v>630</c:v>
                </c:pt>
                <c:pt idx="57">
                  <c:v>630</c:v>
                </c:pt>
                <c:pt idx="58">
                  <c:v>630</c:v>
                </c:pt>
                <c:pt idx="59">
                  <c:v>630</c:v>
                </c:pt>
                <c:pt idx="60">
                  <c:v>630</c:v>
                </c:pt>
                <c:pt idx="61">
                  <c:v>630</c:v>
                </c:pt>
                <c:pt idx="62">
                  <c:v>630</c:v>
                </c:pt>
                <c:pt idx="63">
                  <c:v>630</c:v>
                </c:pt>
                <c:pt idx="64">
                  <c:v>630</c:v>
                </c:pt>
                <c:pt idx="65">
                  <c:v>630</c:v>
                </c:pt>
                <c:pt idx="66">
                  <c:v>630</c:v>
                </c:pt>
                <c:pt idx="67">
                  <c:v>630</c:v>
                </c:pt>
                <c:pt idx="68">
                  <c:v>630</c:v>
                </c:pt>
                <c:pt idx="69">
                  <c:v>630</c:v>
                </c:pt>
                <c:pt idx="70">
                  <c:v>630</c:v>
                </c:pt>
                <c:pt idx="71">
                  <c:v>630</c:v>
                </c:pt>
                <c:pt idx="72">
                  <c:v>630</c:v>
                </c:pt>
                <c:pt idx="73">
                  <c:v>630</c:v>
                </c:pt>
                <c:pt idx="74">
                  <c:v>630</c:v>
                </c:pt>
                <c:pt idx="75">
                  <c:v>630</c:v>
                </c:pt>
                <c:pt idx="76">
                  <c:v>630</c:v>
                </c:pt>
                <c:pt idx="77">
                  <c:v>630</c:v>
                </c:pt>
                <c:pt idx="78">
                  <c:v>630</c:v>
                </c:pt>
                <c:pt idx="79">
                  <c:v>630</c:v>
                </c:pt>
                <c:pt idx="80">
                  <c:v>630</c:v>
                </c:pt>
                <c:pt idx="81">
                  <c:v>630</c:v>
                </c:pt>
                <c:pt idx="82">
                  <c:v>630</c:v>
                </c:pt>
                <c:pt idx="83">
                  <c:v>630</c:v>
                </c:pt>
                <c:pt idx="84">
                  <c:v>630</c:v>
                </c:pt>
                <c:pt idx="85">
                  <c:v>630</c:v>
                </c:pt>
                <c:pt idx="86">
                  <c:v>630</c:v>
                </c:pt>
                <c:pt idx="87">
                  <c:v>630</c:v>
                </c:pt>
                <c:pt idx="88">
                  <c:v>630</c:v>
                </c:pt>
                <c:pt idx="89">
                  <c:v>630</c:v>
                </c:pt>
                <c:pt idx="90">
                  <c:v>630</c:v>
                </c:pt>
                <c:pt idx="91">
                  <c:v>630</c:v>
                </c:pt>
                <c:pt idx="92">
                  <c:v>630</c:v>
                </c:pt>
                <c:pt idx="93">
                  <c:v>630</c:v>
                </c:pt>
                <c:pt idx="94">
                  <c:v>630</c:v>
                </c:pt>
                <c:pt idx="95">
                  <c:v>630</c:v>
                </c:pt>
                <c:pt idx="96">
                  <c:v>630</c:v>
                </c:pt>
                <c:pt idx="97">
                  <c:v>630</c:v>
                </c:pt>
                <c:pt idx="98">
                  <c:v>630</c:v>
                </c:pt>
                <c:pt idx="99">
                  <c:v>630</c:v>
                </c:pt>
                <c:pt idx="100">
                  <c:v>630</c:v>
                </c:pt>
                <c:pt idx="101">
                  <c:v>630</c:v>
                </c:pt>
                <c:pt idx="102">
                  <c:v>630</c:v>
                </c:pt>
                <c:pt idx="103">
                  <c:v>630</c:v>
                </c:pt>
                <c:pt idx="104">
                  <c:v>630</c:v>
                </c:pt>
                <c:pt idx="105">
                  <c:v>630</c:v>
                </c:pt>
                <c:pt idx="106">
                  <c:v>630</c:v>
                </c:pt>
                <c:pt idx="107">
                  <c:v>630</c:v>
                </c:pt>
                <c:pt idx="108">
                  <c:v>630</c:v>
                </c:pt>
                <c:pt idx="109">
                  <c:v>630</c:v>
                </c:pt>
                <c:pt idx="110">
                  <c:v>630</c:v>
                </c:pt>
                <c:pt idx="111">
                  <c:v>630</c:v>
                </c:pt>
                <c:pt idx="112">
                  <c:v>630</c:v>
                </c:pt>
                <c:pt idx="113">
                  <c:v>630</c:v>
                </c:pt>
                <c:pt idx="114">
                  <c:v>630</c:v>
                </c:pt>
                <c:pt idx="115">
                  <c:v>630</c:v>
                </c:pt>
                <c:pt idx="116">
                  <c:v>630</c:v>
                </c:pt>
                <c:pt idx="117">
                  <c:v>630</c:v>
                </c:pt>
                <c:pt idx="118">
                  <c:v>630</c:v>
                </c:pt>
                <c:pt idx="119">
                  <c:v>630</c:v>
                </c:pt>
                <c:pt idx="120">
                  <c:v>630</c:v>
                </c:pt>
                <c:pt idx="121">
                  <c:v>630</c:v>
                </c:pt>
                <c:pt idx="122">
                  <c:v>630</c:v>
                </c:pt>
                <c:pt idx="123">
                  <c:v>630</c:v>
                </c:pt>
                <c:pt idx="124">
                  <c:v>630</c:v>
                </c:pt>
                <c:pt idx="125">
                  <c:v>630</c:v>
                </c:pt>
                <c:pt idx="126">
                  <c:v>630</c:v>
                </c:pt>
                <c:pt idx="127">
                  <c:v>630</c:v>
                </c:pt>
                <c:pt idx="128">
                  <c:v>630</c:v>
                </c:pt>
                <c:pt idx="129">
                  <c:v>630</c:v>
                </c:pt>
                <c:pt idx="130">
                  <c:v>630</c:v>
                </c:pt>
                <c:pt idx="131">
                  <c:v>630</c:v>
                </c:pt>
                <c:pt idx="132">
                  <c:v>630</c:v>
                </c:pt>
                <c:pt idx="133">
                  <c:v>630</c:v>
                </c:pt>
                <c:pt idx="134">
                  <c:v>630</c:v>
                </c:pt>
                <c:pt idx="135">
                  <c:v>630</c:v>
                </c:pt>
                <c:pt idx="136">
                  <c:v>630</c:v>
                </c:pt>
                <c:pt idx="137">
                  <c:v>630</c:v>
                </c:pt>
                <c:pt idx="138">
                  <c:v>630</c:v>
                </c:pt>
                <c:pt idx="139">
                  <c:v>630</c:v>
                </c:pt>
                <c:pt idx="140">
                  <c:v>630</c:v>
                </c:pt>
                <c:pt idx="141">
                  <c:v>630</c:v>
                </c:pt>
                <c:pt idx="142">
                  <c:v>630</c:v>
                </c:pt>
                <c:pt idx="143">
                  <c:v>630</c:v>
                </c:pt>
                <c:pt idx="144">
                  <c:v>630</c:v>
                </c:pt>
                <c:pt idx="145">
                  <c:v>630</c:v>
                </c:pt>
                <c:pt idx="146">
                  <c:v>630</c:v>
                </c:pt>
                <c:pt idx="147">
                  <c:v>630</c:v>
                </c:pt>
                <c:pt idx="148">
                  <c:v>630</c:v>
                </c:pt>
                <c:pt idx="149">
                  <c:v>630</c:v>
                </c:pt>
                <c:pt idx="150">
                  <c:v>630</c:v>
                </c:pt>
                <c:pt idx="151">
                  <c:v>630</c:v>
                </c:pt>
                <c:pt idx="152">
                  <c:v>630</c:v>
                </c:pt>
                <c:pt idx="153">
                  <c:v>630</c:v>
                </c:pt>
                <c:pt idx="154">
                  <c:v>630</c:v>
                </c:pt>
                <c:pt idx="155">
                  <c:v>630</c:v>
                </c:pt>
                <c:pt idx="156">
                  <c:v>630</c:v>
                </c:pt>
                <c:pt idx="157">
                  <c:v>630</c:v>
                </c:pt>
                <c:pt idx="158">
                  <c:v>630</c:v>
                </c:pt>
                <c:pt idx="159">
                  <c:v>630</c:v>
                </c:pt>
                <c:pt idx="160">
                  <c:v>630</c:v>
                </c:pt>
                <c:pt idx="161">
                  <c:v>630</c:v>
                </c:pt>
                <c:pt idx="162">
                  <c:v>630</c:v>
                </c:pt>
                <c:pt idx="163">
                  <c:v>630</c:v>
                </c:pt>
                <c:pt idx="164">
                  <c:v>630</c:v>
                </c:pt>
                <c:pt idx="165">
                  <c:v>630</c:v>
                </c:pt>
                <c:pt idx="166">
                  <c:v>630</c:v>
                </c:pt>
                <c:pt idx="167">
                  <c:v>630</c:v>
                </c:pt>
                <c:pt idx="168">
                  <c:v>630</c:v>
                </c:pt>
                <c:pt idx="169">
                  <c:v>630</c:v>
                </c:pt>
                <c:pt idx="170">
                  <c:v>630</c:v>
                </c:pt>
                <c:pt idx="171">
                  <c:v>630</c:v>
                </c:pt>
                <c:pt idx="172">
                  <c:v>630</c:v>
                </c:pt>
                <c:pt idx="173">
                  <c:v>630</c:v>
                </c:pt>
                <c:pt idx="174">
                  <c:v>630</c:v>
                </c:pt>
                <c:pt idx="175">
                  <c:v>630</c:v>
                </c:pt>
                <c:pt idx="176">
                  <c:v>630</c:v>
                </c:pt>
                <c:pt idx="177">
                  <c:v>630</c:v>
                </c:pt>
                <c:pt idx="178">
                  <c:v>630</c:v>
                </c:pt>
                <c:pt idx="179">
                  <c:v>630</c:v>
                </c:pt>
                <c:pt idx="180">
                  <c:v>630</c:v>
                </c:pt>
                <c:pt idx="181">
                  <c:v>630</c:v>
                </c:pt>
                <c:pt idx="182">
                  <c:v>630</c:v>
                </c:pt>
                <c:pt idx="183">
                  <c:v>630</c:v>
                </c:pt>
                <c:pt idx="184">
                  <c:v>630</c:v>
                </c:pt>
                <c:pt idx="185">
                  <c:v>630</c:v>
                </c:pt>
                <c:pt idx="186">
                  <c:v>630</c:v>
                </c:pt>
                <c:pt idx="187">
                  <c:v>630</c:v>
                </c:pt>
                <c:pt idx="188">
                  <c:v>630</c:v>
                </c:pt>
                <c:pt idx="189">
                  <c:v>630</c:v>
                </c:pt>
                <c:pt idx="190">
                  <c:v>630</c:v>
                </c:pt>
                <c:pt idx="191">
                  <c:v>630</c:v>
                </c:pt>
                <c:pt idx="192">
                  <c:v>630</c:v>
                </c:pt>
                <c:pt idx="193">
                  <c:v>630</c:v>
                </c:pt>
                <c:pt idx="194">
                  <c:v>630</c:v>
                </c:pt>
                <c:pt idx="195">
                  <c:v>630</c:v>
                </c:pt>
                <c:pt idx="196">
                  <c:v>630</c:v>
                </c:pt>
                <c:pt idx="197">
                  <c:v>630</c:v>
                </c:pt>
                <c:pt idx="198">
                  <c:v>630</c:v>
                </c:pt>
                <c:pt idx="199">
                  <c:v>630</c:v>
                </c:pt>
                <c:pt idx="200">
                  <c:v>630</c:v>
                </c:pt>
                <c:pt idx="201">
                  <c:v>630</c:v>
                </c:pt>
                <c:pt idx="202">
                  <c:v>630</c:v>
                </c:pt>
                <c:pt idx="203">
                  <c:v>630</c:v>
                </c:pt>
                <c:pt idx="204">
                  <c:v>630</c:v>
                </c:pt>
                <c:pt idx="205">
                  <c:v>630</c:v>
                </c:pt>
                <c:pt idx="206">
                  <c:v>630</c:v>
                </c:pt>
                <c:pt idx="207">
                  <c:v>630</c:v>
                </c:pt>
                <c:pt idx="208">
                  <c:v>630</c:v>
                </c:pt>
                <c:pt idx="209">
                  <c:v>630</c:v>
                </c:pt>
                <c:pt idx="210">
                  <c:v>630</c:v>
                </c:pt>
                <c:pt idx="211">
                  <c:v>630</c:v>
                </c:pt>
                <c:pt idx="212">
                  <c:v>630</c:v>
                </c:pt>
                <c:pt idx="213">
                  <c:v>630</c:v>
                </c:pt>
                <c:pt idx="214">
                  <c:v>630</c:v>
                </c:pt>
                <c:pt idx="215">
                  <c:v>630</c:v>
                </c:pt>
                <c:pt idx="216">
                  <c:v>630</c:v>
                </c:pt>
                <c:pt idx="217">
                  <c:v>630</c:v>
                </c:pt>
                <c:pt idx="218">
                  <c:v>630</c:v>
                </c:pt>
                <c:pt idx="219">
                  <c:v>630</c:v>
                </c:pt>
                <c:pt idx="220">
                  <c:v>630</c:v>
                </c:pt>
                <c:pt idx="221">
                  <c:v>630</c:v>
                </c:pt>
                <c:pt idx="222">
                  <c:v>630</c:v>
                </c:pt>
                <c:pt idx="223">
                  <c:v>630</c:v>
                </c:pt>
                <c:pt idx="224">
                  <c:v>630</c:v>
                </c:pt>
                <c:pt idx="225">
                  <c:v>630</c:v>
                </c:pt>
                <c:pt idx="226">
                  <c:v>630</c:v>
                </c:pt>
                <c:pt idx="227">
                  <c:v>630</c:v>
                </c:pt>
                <c:pt idx="228">
                  <c:v>630</c:v>
                </c:pt>
                <c:pt idx="229">
                  <c:v>630</c:v>
                </c:pt>
                <c:pt idx="230">
                  <c:v>630</c:v>
                </c:pt>
                <c:pt idx="231">
                  <c:v>630</c:v>
                </c:pt>
                <c:pt idx="232">
                  <c:v>630</c:v>
                </c:pt>
                <c:pt idx="233">
                  <c:v>630</c:v>
                </c:pt>
                <c:pt idx="234">
                  <c:v>630</c:v>
                </c:pt>
                <c:pt idx="235">
                  <c:v>630</c:v>
                </c:pt>
                <c:pt idx="236">
                  <c:v>630</c:v>
                </c:pt>
                <c:pt idx="237">
                  <c:v>630</c:v>
                </c:pt>
                <c:pt idx="238">
                  <c:v>630</c:v>
                </c:pt>
                <c:pt idx="239">
                  <c:v>630</c:v>
                </c:pt>
                <c:pt idx="240">
                  <c:v>630</c:v>
                </c:pt>
                <c:pt idx="241">
                  <c:v>630</c:v>
                </c:pt>
                <c:pt idx="242">
                  <c:v>630</c:v>
                </c:pt>
                <c:pt idx="243">
                  <c:v>630</c:v>
                </c:pt>
                <c:pt idx="244">
                  <c:v>630</c:v>
                </c:pt>
                <c:pt idx="245">
                  <c:v>630</c:v>
                </c:pt>
                <c:pt idx="246">
                  <c:v>630</c:v>
                </c:pt>
                <c:pt idx="247">
                  <c:v>630</c:v>
                </c:pt>
                <c:pt idx="248">
                  <c:v>630</c:v>
                </c:pt>
                <c:pt idx="249">
                  <c:v>630</c:v>
                </c:pt>
                <c:pt idx="250">
                  <c:v>630</c:v>
                </c:pt>
                <c:pt idx="251">
                  <c:v>630</c:v>
                </c:pt>
                <c:pt idx="252">
                  <c:v>630</c:v>
                </c:pt>
                <c:pt idx="253">
                  <c:v>630</c:v>
                </c:pt>
                <c:pt idx="254">
                  <c:v>630</c:v>
                </c:pt>
                <c:pt idx="255">
                  <c:v>630</c:v>
                </c:pt>
                <c:pt idx="256">
                  <c:v>630</c:v>
                </c:pt>
                <c:pt idx="257">
                  <c:v>630</c:v>
                </c:pt>
                <c:pt idx="258">
                  <c:v>630</c:v>
                </c:pt>
                <c:pt idx="259">
                  <c:v>630</c:v>
                </c:pt>
                <c:pt idx="260">
                  <c:v>630</c:v>
                </c:pt>
                <c:pt idx="261">
                  <c:v>630</c:v>
                </c:pt>
                <c:pt idx="262">
                  <c:v>630</c:v>
                </c:pt>
                <c:pt idx="263">
                  <c:v>630</c:v>
                </c:pt>
                <c:pt idx="264">
                  <c:v>630</c:v>
                </c:pt>
                <c:pt idx="265">
                  <c:v>630</c:v>
                </c:pt>
                <c:pt idx="266">
                  <c:v>630</c:v>
                </c:pt>
                <c:pt idx="267">
                  <c:v>630</c:v>
                </c:pt>
                <c:pt idx="268">
                  <c:v>630</c:v>
                </c:pt>
                <c:pt idx="269">
                  <c:v>630</c:v>
                </c:pt>
                <c:pt idx="270">
                  <c:v>630</c:v>
                </c:pt>
                <c:pt idx="271">
                  <c:v>630</c:v>
                </c:pt>
                <c:pt idx="272">
                  <c:v>630</c:v>
                </c:pt>
                <c:pt idx="273">
                  <c:v>630</c:v>
                </c:pt>
                <c:pt idx="274">
                  <c:v>630</c:v>
                </c:pt>
                <c:pt idx="275">
                  <c:v>630</c:v>
                </c:pt>
                <c:pt idx="276">
                  <c:v>630</c:v>
                </c:pt>
                <c:pt idx="277">
                  <c:v>630</c:v>
                </c:pt>
                <c:pt idx="278">
                  <c:v>630</c:v>
                </c:pt>
                <c:pt idx="279">
                  <c:v>630</c:v>
                </c:pt>
                <c:pt idx="280">
                  <c:v>630</c:v>
                </c:pt>
                <c:pt idx="281">
                  <c:v>630</c:v>
                </c:pt>
                <c:pt idx="282">
                  <c:v>630</c:v>
                </c:pt>
                <c:pt idx="283">
                  <c:v>630</c:v>
                </c:pt>
                <c:pt idx="284">
                  <c:v>630</c:v>
                </c:pt>
                <c:pt idx="285">
                  <c:v>630</c:v>
                </c:pt>
                <c:pt idx="286">
                  <c:v>630</c:v>
                </c:pt>
                <c:pt idx="287">
                  <c:v>630</c:v>
                </c:pt>
                <c:pt idx="288">
                  <c:v>630</c:v>
                </c:pt>
                <c:pt idx="289">
                  <c:v>630</c:v>
                </c:pt>
                <c:pt idx="290">
                  <c:v>630</c:v>
                </c:pt>
                <c:pt idx="291">
                  <c:v>630</c:v>
                </c:pt>
                <c:pt idx="292">
                  <c:v>630</c:v>
                </c:pt>
                <c:pt idx="293">
                  <c:v>630</c:v>
                </c:pt>
                <c:pt idx="294">
                  <c:v>630</c:v>
                </c:pt>
                <c:pt idx="295">
                  <c:v>630</c:v>
                </c:pt>
                <c:pt idx="296">
                  <c:v>630</c:v>
                </c:pt>
                <c:pt idx="297">
                  <c:v>630</c:v>
                </c:pt>
                <c:pt idx="298">
                  <c:v>630</c:v>
                </c:pt>
                <c:pt idx="299">
                  <c:v>630</c:v>
                </c:pt>
                <c:pt idx="300">
                  <c:v>630</c:v>
                </c:pt>
                <c:pt idx="301">
                  <c:v>630</c:v>
                </c:pt>
                <c:pt idx="302">
                  <c:v>630</c:v>
                </c:pt>
                <c:pt idx="303">
                  <c:v>630</c:v>
                </c:pt>
                <c:pt idx="304">
                  <c:v>630</c:v>
                </c:pt>
                <c:pt idx="305">
                  <c:v>630</c:v>
                </c:pt>
                <c:pt idx="306">
                  <c:v>630</c:v>
                </c:pt>
                <c:pt idx="307">
                  <c:v>630</c:v>
                </c:pt>
                <c:pt idx="308">
                  <c:v>630</c:v>
                </c:pt>
                <c:pt idx="309">
                  <c:v>630</c:v>
                </c:pt>
                <c:pt idx="310">
                  <c:v>630</c:v>
                </c:pt>
                <c:pt idx="311">
                  <c:v>630</c:v>
                </c:pt>
                <c:pt idx="312">
                  <c:v>630</c:v>
                </c:pt>
                <c:pt idx="313">
                  <c:v>630</c:v>
                </c:pt>
                <c:pt idx="314">
                  <c:v>630</c:v>
                </c:pt>
                <c:pt idx="315">
                  <c:v>630</c:v>
                </c:pt>
                <c:pt idx="316">
                  <c:v>630</c:v>
                </c:pt>
                <c:pt idx="317">
                  <c:v>630</c:v>
                </c:pt>
                <c:pt idx="318">
                  <c:v>630</c:v>
                </c:pt>
                <c:pt idx="319">
                  <c:v>630</c:v>
                </c:pt>
                <c:pt idx="320">
                  <c:v>630</c:v>
                </c:pt>
                <c:pt idx="321">
                  <c:v>630</c:v>
                </c:pt>
                <c:pt idx="322">
                  <c:v>630</c:v>
                </c:pt>
                <c:pt idx="323">
                  <c:v>630</c:v>
                </c:pt>
                <c:pt idx="324">
                  <c:v>630</c:v>
                </c:pt>
                <c:pt idx="325">
                  <c:v>630</c:v>
                </c:pt>
                <c:pt idx="326">
                  <c:v>630</c:v>
                </c:pt>
                <c:pt idx="327">
                  <c:v>630</c:v>
                </c:pt>
                <c:pt idx="328">
                  <c:v>630</c:v>
                </c:pt>
                <c:pt idx="329">
                  <c:v>630</c:v>
                </c:pt>
                <c:pt idx="330">
                  <c:v>630</c:v>
                </c:pt>
                <c:pt idx="331">
                  <c:v>630</c:v>
                </c:pt>
                <c:pt idx="332">
                  <c:v>630</c:v>
                </c:pt>
                <c:pt idx="333">
                  <c:v>630</c:v>
                </c:pt>
                <c:pt idx="334">
                  <c:v>630</c:v>
                </c:pt>
                <c:pt idx="335">
                  <c:v>630</c:v>
                </c:pt>
                <c:pt idx="336">
                  <c:v>630</c:v>
                </c:pt>
                <c:pt idx="337">
                  <c:v>630</c:v>
                </c:pt>
                <c:pt idx="338">
                  <c:v>630</c:v>
                </c:pt>
                <c:pt idx="339">
                  <c:v>630</c:v>
                </c:pt>
                <c:pt idx="340">
                  <c:v>630</c:v>
                </c:pt>
                <c:pt idx="341">
                  <c:v>630</c:v>
                </c:pt>
                <c:pt idx="342">
                  <c:v>630</c:v>
                </c:pt>
                <c:pt idx="343">
                  <c:v>630</c:v>
                </c:pt>
                <c:pt idx="344">
                  <c:v>630</c:v>
                </c:pt>
                <c:pt idx="345">
                  <c:v>630</c:v>
                </c:pt>
                <c:pt idx="346">
                  <c:v>630</c:v>
                </c:pt>
                <c:pt idx="347">
                  <c:v>630</c:v>
                </c:pt>
                <c:pt idx="348">
                  <c:v>630</c:v>
                </c:pt>
                <c:pt idx="349">
                  <c:v>630</c:v>
                </c:pt>
                <c:pt idx="350">
                  <c:v>630</c:v>
                </c:pt>
                <c:pt idx="351">
                  <c:v>630</c:v>
                </c:pt>
                <c:pt idx="352">
                  <c:v>630</c:v>
                </c:pt>
                <c:pt idx="353">
                  <c:v>630</c:v>
                </c:pt>
                <c:pt idx="354">
                  <c:v>630</c:v>
                </c:pt>
                <c:pt idx="355">
                  <c:v>630</c:v>
                </c:pt>
                <c:pt idx="356">
                  <c:v>630</c:v>
                </c:pt>
                <c:pt idx="357">
                  <c:v>630</c:v>
                </c:pt>
                <c:pt idx="358">
                  <c:v>630</c:v>
                </c:pt>
                <c:pt idx="359">
                  <c:v>630</c:v>
                </c:pt>
                <c:pt idx="360">
                  <c:v>630</c:v>
                </c:pt>
                <c:pt idx="361">
                  <c:v>630</c:v>
                </c:pt>
                <c:pt idx="362">
                  <c:v>630</c:v>
                </c:pt>
                <c:pt idx="363">
                  <c:v>630</c:v>
                </c:pt>
                <c:pt idx="364">
                  <c:v>630</c:v>
                </c:pt>
                <c:pt idx="365">
                  <c:v>630</c:v>
                </c:pt>
                <c:pt idx="366">
                  <c:v>630</c:v>
                </c:pt>
                <c:pt idx="367">
                  <c:v>630</c:v>
                </c:pt>
                <c:pt idx="368">
                  <c:v>630</c:v>
                </c:pt>
                <c:pt idx="369">
                  <c:v>630</c:v>
                </c:pt>
                <c:pt idx="370">
                  <c:v>630</c:v>
                </c:pt>
                <c:pt idx="371">
                  <c:v>630</c:v>
                </c:pt>
                <c:pt idx="372">
                  <c:v>630</c:v>
                </c:pt>
                <c:pt idx="373">
                  <c:v>630</c:v>
                </c:pt>
                <c:pt idx="374">
                  <c:v>630</c:v>
                </c:pt>
                <c:pt idx="375">
                  <c:v>630</c:v>
                </c:pt>
                <c:pt idx="376">
                  <c:v>630</c:v>
                </c:pt>
                <c:pt idx="377">
                  <c:v>630</c:v>
                </c:pt>
                <c:pt idx="378">
                  <c:v>630</c:v>
                </c:pt>
                <c:pt idx="379">
                  <c:v>630</c:v>
                </c:pt>
                <c:pt idx="380">
                  <c:v>630</c:v>
                </c:pt>
                <c:pt idx="381">
                  <c:v>630</c:v>
                </c:pt>
                <c:pt idx="382">
                  <c:v>630</c:v>
                </c:pt>
                <c:pt idx="383">
                  <c:v>630</c:v>
                </c:pt>
                <c:pt idx="384">
                  <c:v>630</c:v>
                </c:pt>
                <c:pt idx="385">
                  <c:v>630</c:v>
                </c:pt>
                <c:pt idx="386">
                  <c:v>630</c:v>
                </c:pt>
                <c:pt idx="387">
                  <c:v>630</c:v>
                </c:pt>
                <c:pt idx="388">
                  <c:v>630</c:v>
                </c:pt>
                <c:pt idx="389">
                  <c:v>630</c:v>
                </c:pt>
                <c:pt idx="390">
                  <c:v>630</c:v>
                </c:pt>
                <c:pt idx="391">
                  <c:v>630</c:v>
                </c:pt>
                <c:pt idx="392">
                  <c:v>630</c:v>
                </c:pt>
                <c:pt idx="393">
                  <c:v>630</c:v>
                </c:pt>
                <c:pt idx="394">
                  <c:v>630</c:v>
                </c:pt>
                <c:pt idx="395">
                  <c:v>630</c:v>
                </c:pt>
                <c:pt idx="396">
                  <c:v>630</c:v>
                </c:pt>
                <c:pt idx="397">
                  <c:v>630</c:v>
                </c:pt>
                <c:pt idx="398">
                  <c:v>630</c:v>
                </c:pt>
                <c:pt idx="399">
                  <c:v>630</c:v>
                </c:pt>
                <c:pt idx="400">
                  <c:v>630</c:v>
                </c:pt>
                <c:pt idx="401">
                  <c:v>630</c:v>
                </c:pt>
                <c:pt idx="402">
                  <c:v>630</c:v>
                </c:pt>
                <c:pt idx="403">
                  <c:v>630</c:v>
                </c:pt>
                <c:pt idx="404">
                  <c:v>630</c:v>
                </c:pt>
                <c:pt idx="405">
                  <c:v>630</c:v>
                </c:pt>
                <c:pt idx="406">
                  <c:v>630</c:v>
                </c:pt>
                <c:pt idx="407">
                  <c:v>630</c:v>
                </c:pt>
                <c:pt idx="408">
                  <c:v>630</c:v>
                </c:pt>
                <c:pt idx="409">
                  <c:v>630</c:v>
                </c:pt>
                <c:pt idx="410">
                  <c:v>630</c:v>
                </c:pt>
                <c:pt idx="411">
                  <c:v>630</c:v>
                </c:pt>
                <c:pt idx="412">
                  <c:v>630</c:v>
                </c:pt>
                <c:pt idx="413">
                  <c:v>630</c:v>
                </c:pt>
                <c:pt idx="414">
                  <c:v>630</c:v>
                </c:pt>
                <c:pt idx="415">
                  <c:v>630</c:v>
                </c:pt>
                <c:pt idx="416">
                  <c:v>630</c:v>
                </c:pt>
                <c:pt idx="417">
                  <c:v>630</c:v>
                </c:pt>
                <c:pt idx="418">
                  <c:v>630</c:v>
                </c:pt>
                <c:pt idx="419">
                  <c:v>630</c:v>
                </c:pt>
                <c:pt idx="420">
                  <c:v>630</c:v>
                </c:pt>
                <c:pt idx="421">
                  <c:v>630</c:v>
                </c:pt>
                <c:pt idx="422">
                  <c:v>630</c:v>
                </c:pt>
                <c:pt idx="423">
                  <c:v>630</c:v>
                </c:pt>
                <c:pt idx="424">
                  <c:v>630</c:v>
                </c:pt>
                <c:pt idx="425">
                  <c:v>630</c:v>
                </c:pt>
                <c:pt idx="426">
                  <c:v>630</c:v>
                </c:pt>
                <c:pt idx="427">
                  <c:v>630</c:v>
                </c:pt>
                <c:pt idx="428">
                  <c:v>630</c:v>
                </c:pt>
                <c:pt idx="429">
                  <c:v>630</c:v>
                </c:pt>
                <c:pt idx="430">
                  <c:v>630</c:v>
                </c:pt>
                <c:pt idx="431">
                  <c:v>630</c:v>
                </c:pt>
                <c:pt idx="432">
                  <c:v>630</c:v>
                </c:pt>
                <c:pt idx="433">
                  <c:v>630</c:v>
                </c:pt>
                <c:pt idx="434">
                  <c:v>630</c:v>
                </c:pt>
                <c:pt idx="435">
                  <c:v>630</c:v>
                </c:pt>
                <c:pt idx="436">
                  <c:v>630</c:v>
                </c:pt>
                <c:pt idx="437">
                  <c:v>630</c:v>
                </c:pt>
                <c:pt idx="438">
                  <c:v>630</c:v>
                </c:pt>
                <c:pt idx="439">
                  <c:v>630</c:v>
                </c:pt>
                <c:pt idx="440">
                  <c:v>630</c:v>
                </c:pt>
                <c:pt idx="441">
                  <c:v>630</c:v>
                </c:pt>
                <c:pt idx="442">
                  <c:v>630</c:v>
                </c:pt>
                <c:pt idx="443">
                  <c:v>630</c:v>
                </c:pt>
                <c:pt idx="444">
                  <c:v>630</c:v>
                </c:pt>
                <c:pt idx="445">
                  <c:v>630</c:v>
                </c:pt>
                <c:pt idx="446">
                  <c:v>630</c:v>
                </c:pt>
                <c:pt idx="447">
                  <c:v>630</c:v>
                </c:pt>
                <c:pt idx="448">
                  <c:v>630</c:v>
                </c:pt>
                <c:pt idx="449">
                  <c:v>630</c:v>
                </c:pt>
                <c:pt idx="450">
                  <c:v>630</c:v>
                </c:pt>
                <c:pt idx="451">
                  <c:v>630</c:v>
                </c:pt>
                <c:pt idx="452">
                  <c:v>630</c:v>
                </c:pt>
                <c:pt idx="453">
                  <c:v>630</c:v>
                </c:pt>
                <c:pt idx="454">
                  <c:v>630</c:v>
                </c:pt>
                <c:pt idx="455">
                  <c:v>630</c:v>
                </c:pt>
                <c:pt idx="456">
                  <c:v>630</c:v>
                </c:pt>
                <c:pt idx="457">
                  <c:v>630</c:v>
                </c:pt>
                <c:pt idx="458">
                  <c:v>630</c:v>
                </c:pt>
                <c:pt idx="459">
                  <c:v>630</c:v>
                </c:pt>
                <c:pt idx="460">
                  <c:v>630</c:v>
                </c:pt>
                <c:pt idx="461">
                  <c:v>630</c:v>
                </c:pt>
                <c:pt idx="462">
                  <c:v>630</c:v>
                </c:pt>
                <c:pt idx="463">
                  <c:v>630</c:v>
                </c:pt>
                <c:pt idx="464">
                  <c:v>630</c:v>
                </c:pt>
                <c:pt idx="465">
                  <c:v>630</c:v>
                </c:pt>
                <c:pt idx="466">
                  <c:v>630</c:v>
                </c:pt>
                <c:pt idx="467">
                  <c:v>630</c:v>
                </c:pt>
                <c:pt idx="468">
                  <c:v>630</c:v>
                </c:pt>
                <c:pt idx="469">
                  <c:v>630</c:v>
                </c:pt>
                <c:pt idx="470">
                  <c:v>630</c:v>
                </c:pt>
                <c:pt idx="471">
                  <c:v>630</c:v>
                </c:pt>
                <c:pt idx="472">
                  <c:v>630</c:v>
                </c:pt>
                <c:pt idx="473">
                  <c:v>630</c:v>
                </c:pt>
                <c:pt idx="474">
                  <c:v>630</c:v>
                </c:pt>
                <c:pt idx="475">
                  <c:v>630</c:v>
                </c:pt>
                <c:pt idx="476">
                  <c:v>630</c:v>
                </c:pt>
                <c:pt idx="477">
                  <c:v>630</c:v>
                </c:pt>
                <c:pt idx="478">
                  <c:v>630</c:v>
                </c:pt>
                <c:pt idx="479">
                  <c:v>630</c:v>
                </c:pt>
                <c:pt idx="480">
                  <c:v>630</c:v>
                </c:pt>
                <c:pt idx="481">
                  <c:v>630</c:v>
                </c:pt>
                <c:pt idx="482">
                  <c:v>630</c:v>
                </c:pt>
                <c:pt idx="483">
                  <c:v>630</c:v>
                </c:pt>
                <c:pt idx="484">
                  <c:v>630</c:v>
                </c:pt>
                <c:pt idx="485">
                  <c:v>630</c:v>
                </c:pt>
                <c:pt idx="486">
                  <c:v>630</c:v>
                </c:pt>
                <c:pt idx="487">
                  <c:v>630</c:v>
                </c:pt>
                <c:pt idx="488">
                  <c:v>630</c:v>
                </c:pt>
                <c:pt idx="489">
                  <c:v>630</c:v>
                </c:pt>
                <c:pt idx="490">
                  <c:v>630</c:v>
                </c:pt>
                <c:pt idx="491">
                  <c:v>630</c:v>
                </c:pt>
                <c:pt idx="492">
                  <c:v>630</c:v>
                </c:pt>
                <c:pt idx="493">
                  <c:v>630</c:v>
                </c:pt>
                <c:pt idx="494">
                  <c:v>630</c:v>
                </c:pt>
                <c:pt idx="495">
                  <c:v>630</c:v>
                </c:pt>
                <c:pt idx="496">
                  <c:v>630</c:v>
                </c:pt>
                <c:pt idx="497">
                  <c:v>630</c:v>
                </c:pt>
                <c:pt idx="498">
                  <c:v>630</c:v>
                </c:pt>
                <c:pt idx="499">
                  <c:v>630</c:v>
                </c:pt>
                <c:pt idx="500">
                  <c:v>630</c:v>
                </c:pt>
                <c:pt idx="501">
                  <c:v>630</c:v>
                </c:pt>
                <c:pt idx="502">
                  <c:v>630</c:v>
                </c:pt>
                <c:pt idx="503">
                  <c:v>630</c:v>
                </c:pt>
                <c:pt idx="504">
                  <c:v>630</c:v>
                </c:pt>
                <c:pt idx="505">
                  <c:v>630</c:v>
                </c:pt>
                <c:pt idx="506">
                  <c:v>630</c:v>
                </c:pt>
                <c:pt idx="507">
                  <c:v>630</c:v>
                </c:pt>
                <c:pt idx="508">
                  <c:v>630</c:v>
                </c:pt>
                <c:pt idx="509">
                  <c:v>630</c:v>
                </c:pt>
                <c:pt idx="510">
                  <c:v>630</c:v>
                </c:pt>
                <c:pt idx="511">
                  <c:v>630</c:v>
                </c:pt>
                <c:pt idx="512">
                  <c:v>630</c:v>
                </c:pt>
                <c:pt idx="513">
                  <c:v>630</c:v>
                </c:pt>
                <c:pt idx="514">
                  <c:v>630</c:v>
                </c:pt>
                <c:pt idx="515">
                  <c:v>630</c:v>
                </c:pt>
                <c:pt idx="516">
                  <c:v>630</c:v>
                </c:pt>
                <c:pt idx="517">
                  <c:v>630</c:v>
                </c:pt>
                <c:pt idx="518">
                  <c:v>630</c:v>
                </c:pt>
                <c:pt idx="519">
                  <c:v>630</c:v>
                </c:pt>
                <c:pt idx="520">
                  <c:v>630</c:v>
                </c:pt>
                <c:pt idx="521">
                  <c:v>630</c:v>
                </c:pt>
                <c:pt idx="522">
                  <c:v>630</c:v>
                </c:pt>
                <c:pt idx="523">
                  <c:v>630</c:v>
                </c:pt>
                <c:pt idx="524">
                  <c:v>630</c:v>
                </c:pt>
                <c:pt idx="525">
                  <c:v>630</c:v>
                </c:pt>
                <c:pt idx="526">
                  <c:v>630</c:v>
                </c:pt>
                <c:pt idx="527">
                  <c:v>630</c:v>
                </c:pt>
                <c:pt idx="528">
                  <c:v>630</c:v>
                </c:pt>
                <c:pt idx="529">
                  <c:v>630</c:v>
                </c:pt>
                <c:pt idx="530">
                  <c:v>630</c:v>
                </c:pt>
                <c:pt idx="531">
                  <c:v>630</c:v>
                </c:pt>
                <c:pt idx="532">
                  <c:v>630</c:v>
                </c:pt>
                <c:pt idx="533">
                  <c:v>630</c:v>
                </c:pt>
                <c:pt idx="534">
                  <c:v>630</c:v>
                </c:pt>
                <c:pt idx="535">
                  <c:v>630</c:v>
                </c:pt>
                <c:pt idx="536">
                  <c:v>630</c:v>
                </c:pt>
                <c:pt idx="537">
                  <c:v>630</c:v>
                </c:pt>
                <c:pt idx="538">
                  <c:v>630</c:v>
                </c:pt>
                <c:pt idx="539">
                  <c:v>630</c:v>
                </c:pt>
                <c:pt idx="540">
                  <c:v>630</c:v>
                </c:pt>
                <c:pt idx="541">
                  <c:v>630</c:v>
                </c:pt>
                <c:pt idx="542">
                  <c:v>630</c:v>
                </c:pt>
                <c:pt idx="543">
                  <c:v>630</c:v>
                </c:pt>
                <c:pt idx="544">
                  <c:v>630</c:v>
                </c:pt>
                <c:pt idx="545">
                  <c:v>630</c:v>
                </c:pt>
                <c:pt idx="546">
                  <c:v>630</c:v>
                </c:pt>
                <c:pt idx="547">
                  <c:v>630</c:v>
                </c:pt>
                <c:pt idx="548">
                  <c:v>630</c:v>
                </c:pt>
                <c:pt idx="549">
                  <c:v>630</c:v>
                </c:pt>
                <c:pt idx="550">
                  <c:v>630</c:v>
                </c:pt>
                <c:pt idx="551">
                  <c:v>630</c:v>
                </c:pt>
                <c:pt idx="552">
                  <c:v>630</c:v>
                </c:pt>
                <c:pt idx="553">
                  <c:v>630</c:v>
                </c:pt>
                <c:pt idx="554">
                  <c:v>630</c:v>
                </c:pt>
                <c:pt idx="555">
                  <c:v>630</c:v>
                </c:pt>
                <c:pt idx="556">
                  <c:v>630</c:v>
                </c:pt>
                <c:pt idx="557">
                  <c:v>630</c:v>
                </c:pt>
                <c:pt idx="558">
                  <c:v>630</c:v>
                </c:pt>
                <c:pt idx="559">
                  <c:v>630</c:v>
                </c:pt>
                <c:pt idx="560">
                  <c:v>630</c:v>
                </c:pt>
                <c:pt idx="561">
                  <c:v>630</c:v>
                </c:pt>
                <c:pt idx="562">
                  <c:v>630</c:v>
                </c:pt>
                <c:pt idx="563">
                  <c:v>630</c:v>
                </c:pt>
                <c:pt idx="564">
                  <c:v>630</c:v>
                </c:pt>
                <c:pt idx="565">
                  <c:v>630</c:v>
                </c:pt>
                <c:pt idx="566">
                  <c:v>630</c:v>
                </c:pt>
                <c:pt idx="567">
                  <c:v>630</c:v>
                </c:pt>
                <c:pt idx="568">
                  <c:v>630</c:v>
                </c:pt>
                <c:pt idx="569">
                  <c:v>630</c:v>
                </c:pt>
                <c:pt idx="570">
                  <c:v>630</c:v>
                </c:pt>
                <c:pt idx="571">
                  <c:v>630</c:v>
                </c:pt>
                <c:pt idx="572">
                  <c:v>630</c:v>
                </c:pt>
                <c:pt idx="573">
                  <c:v>630</c:v>
                </c:pt>
                <c:pt idx="574">
                  <c:v>630</c:v>
                </c:pt>
                <c:pt idx="575">
                  <c:v>630</c:v>
                </c:pt>
                <c:pt idx="576">
                  <c:v>630</c:v>
                </c:pt>
                <c:pt idx="577">
                  <c:v>630</c:v>
                </c:pt>
                <c:pt idx="578">
                  <c:v>630</c:v>
                </c:pt>
                <c:pt idx="579">
                  <c:v>630</c:v>
                </c:pt>
                <c:pt idx="580">
                  <c:v>630</c:v>
                </c:pt>
                <c:pt idx="581">
                  <c:v>630</c:v>
                </c:pt>
                <c:pt idx="582">
                  <c:v>630</c:v>
                </c:pt>
                <c:pt idx="583">
                  <c:v>630</c:v>
                </c:pt>
                <c:pt idx="584">
                  <c:v>630</c:v>
                </c:pt>
                <c:pt idx="585">
                  <c:v>630</c:v>
                </c:pt>
                <c:pt idx="586">
                  <c:v>630</c:v>
                </c:pt>
                <c:pt idx="587">
                  <c:v>630</c:v>
                </c:pt>
                <c:pt idx="588">
                  <c:v>630</c:v>
                </c:pt>
                <c:pt idx="589">
                  <c:v>630</c:v>
                </c:pt>
                <c:pt idx="590">
                  <c:v>630</c:v>
                </c:pt>
                <c:pt idx="591">
                  <c:v>630</c:v>
                </c:pt>
                <c:pt idx="592">
                  <c:v>630</c:v>
                </c:pt>
                <c:pt idx="593">
                  <c:v>630</c:v>
                </c:pt>
                <c:pt idx="594">
                  <c:v>630</c:v>
                </c:pt>
                <c:pt idx="595">
                  <c:v>630</c:v>
                </c:pt>
                <c:pt idx="596">
                  <c:v>630</c:v>
                </c:pt>
                <c:pt idx="597">
                  <c:v>630</c:v>
                </c:pt>
                <c:pt idx="598">
                  <c:v>630</c:v>
                </c:pt>
                <c:pt idx="599">
                  <c:v>630</c:v>
                </c:pt>
                <c:pt idx="600">
                  <c:v>630</c:v>
                </c:pt>
                <c:pt idx="601">
                  <c:v>630</c:v>
                </c:pt>
                <c:pt idx="602">
                  <c:v>630</c:v>
                </c:pt>
                <c:pt idx="603">
                  <c:v>630</c:v>
                </c:pt>
                <c:pt idx="604">
                  <c:v>630</c:v>
                </c:pt>
                <c:pt idx="605">
                  <c:v>630</c:v>
                </c:pt>
                <c:pt idx="606">
                  <c:v>630</c:v>
                </c:pt>
                <c:pt idx="607">
                  <c:v>630</c:v>
                </c:pt>
                <c:pt idx="608">
                  <c:v>630</c:v>
                </c:pt>
                <c:pt idx="609">
                  <c:v>630</c:v>
                </c:pt>
                <c:pt idx="610">
                  <c:v>630</c:v>
                </c:pt>
                <c:pt idx="611">
                  <c:v>630</c:v>
                </c:pt>
                <c:pt idx="612">
                  <c:v>630</c:v>
                </c:pt>
                <c:pt idx="613">
                  <c:v>630</c:v>
                </c:pt>
                <c:pt idx="614">
                  <c:v>630</c:v>
                </c:pt>
                <c:pt idx="615">
                  <c:v>630</c:v>
                </c:pt>
                <c:pt idx="616">
                  <c:v>630</c:v>
                </c:pt>
                <c:pt idx="617">
                  <c:v>630</c:v>
                </c:pt>
                <c:pt idx="618">
                  <c:v>630</c:v>
                </c:pt>
                <c:pt idx="619">
                  <c:v>630</c:v>
                </c:pt>
                <c:pt idx="620">
                  <c:v>630</c:v>
                </c:pt>
                <c:pt idx="621">
                  <c:v>630</c:v>
                </c:pt>
                <c:pt idx="622">
                  <c:v>630</c:v>
                </c:pt>
                <c:pt idx="623">
                  <c:v>630</c:v>
                </c:pt>
                <c:pt idx="624">
                  <c:v>630</c:v>
                </c:pt>
                <c:pt idx="625">
                  <c:v>630</c:v>
                </c:pt>
                <c:pt idx="626">
                  <c:v>630</c:v>
                </c:pt>
                <c:pt idx="627">
                  <c:v>630</c:v>
                </c:pt>
                <c:pt idx="628">
                  <c:v>630</c:v>
                </c:pt>
                <c:pt idx="629">
                  <c:v>630</c:v>
                </c:pt>
                <c:pt idx="630">
                  <c:v>630</c:v>
                </c:pt>
                <c:pt idx="631">
                  <c:v>630</c:v>
                </c:pt>
                <c:pt idx="632">
                  <c:v>630</c:v>
                </c:pt>
                <c:pt idx="633">
                  <c:v>630</c:v>
                </c:pt>
                <c:pt idx="634">
                  <c:v>630</c:v>
                </c:pt>
                <c:pt idx="635">
                  <c:v>630</c:v>
                </c:pt>
                <c:pt idx="636">
                  <c:v>630</c:v>
                </c:pt>
                <c:pt idx="637">
                  <c:v>630</c:v>
                </c:pt>
                <c:pt idx="638">
                  <c:v>630</c:v>
                </c:pt>
                <c:pt idx="639">
                  <c:v>630</c:v>
                </c:pt>
                <c:pt idx="640">
                  <c:v>630</c:v>
                </c:pt>
                <c:pt idx="641">
                  <c:v>630</c:v>
                </c:pt>
                <c:pt idx="642">
                  <c:v>630</c:v>
                </c:pt>
                <c:pt idx="643">
                  <c:v>630</c:v>
                </c:pt>
                <c:pt idx="644">
                  <c:v>630</c:v>
                </c:pt>
                <c:pt idx="645">
                  <c:v>630</c:v>
                </c:pt>
                <c:pt idx="646">
                  <c:v>630</c:v>
                </c:pt>
                <c:pt idx="647">
                  <c:v>630</c:v>
                </c:pt>
                <c:pt idx="648">
                  <c:v>630</c:v>
                </c:pt>
                <c:pt idx="649">
                  <c:v>630</c:v>
                </c:pt>
                <c:pt idx="650">
                  <c:v>630</c:v>
                </c:pt>
                <c:pt idx="651">
                  <c:v>630</c:v>
                </c:pt>
                <c:pt idx="652">
                  <c:v>630</c:v>
                </c:pt>
                <c:pt idx="653">
                  <c:v>630</c:v>
                </c:pt>
                <c:pt idx="654">
                  <c:v>630</c:v>
                </c:pt>
                <c:pt idx="655">
                  <c:v>630</c:v>
                </c:pt>
                <c:pt idx="656">
                  <c:v>630</c:v>
                </c:pt>
                <c:pt idx="657">
                  <c:v>630</c:v>
                </c:pt>
                <c:pt idx="658">
                  <c:v>630</c:v>
                </c:pt>
                <c:pt idx="659">
                  <c:v>630</c:v>
                </c:pt>
                <c:pt idx="660">
                  <c:v>630</c:v>
                </c:pt>
                <c:pt idx="661">
                  <c:v>630</c:v>
                </c:pt>
                <c:pt idx="662">
                  <c:v>630</c:v>
                </c:pt>
                <c:pt idx="663">
                  <c:v>630</c:v>
                </c:pt>
                <c:pt idx="664">
                  <c:v>630</c:v>
                </c:pt>
                <c:pt idx="665">
                  <c:v>630</c:v>
                </c:pt>
                <c:pt idx="666">
                  <c:v>630</c:v>
                </c:pt>
                <c:pt idx="667">
                  <c:v>630</c:v>
                </c:pt>
                <c:pt idx="668">
                  <c:v>630</c:v>
                </c:pt>
                <c:pt idx="669">
                  <c:v>630</c:v>
                </c:pt>
                <c:pt idx="670">
                  <c:v>630</c:v>
                </c:pt>
                <c:pt idx="671">
                  <c:v>630</c:v>
                </c:pt>
                <c:pt idx="672">
                  <c:v>630</c:v>
                </c:pt>
                <c:pt idx="673">
                  <c:v>630</c:v>
                </c:pt>
                <c:pt idx="674">
                  <c:v>630</c:v>
                </c:pt>
                <c:pt idx="675">
                  <c:v>630</c:v>
                </c:pt>
                <c:pt idx="676">
                  <c:v>630</c:v>
                </c:pt>
                <c:pt idx="677">
                  <c:v>630</c:v>
                </c:pt>
                <c:pt idx="678">
                  <c:v>630</c:v>
                </c:pt>
                <c:pt idx="679">
                  <c:v>630</c:v>
                </c:pt>
                <c:pt idx="680">
                  <c:v>630</c:v>
                </c:pt>
                <c:pt idx="681">
                  <c:v>630</c:v>
                </c:pt>
                <c:pt idx="682">
                  <c:v>630</c:v>
                </c:pt>
                <c:pt idx="683">
                  <c:v>630</c:v>
                </c:pt>
                <c:pt idx="684">
                  <c:v>630</c:v>
                </c:pt>
                <c:pt idx="685">
                  <c:v>630</c:v>
                </c:pt>
                <c:pt idx="686">
                  <c:v>630</c:v>
                </c:pt>
                <c:pt idx="687">
                  <c:v>630</c:v>
                </c:pt>
                <c:pt idx="688">
                  <c:v>630</c:v>
                </c:pt>
                <c:pt idx="689">
                  <c:v>630</c:v>
                </c:pt>
                <c:pt idx="690">
                  <c:v>630</c:v>
                </c:pt>
                <c:pt idx="691">
                  <c:v>630</c:v>
                </c:pt>
                <c:pt idx="692">
                  <c:v>630</c:v>
                </c:pt>
                <c:pt idx="693">
                  <c:v>630</c:v>
                </c:pt>
                <c:pt idx="694">
                  <c:v>630</c:v>
                </c:pt>
                <c:pt idx="695">
                  <c:v>630</c:v>
                </c:pt>
                <c:pt idx="696">
                  <c:v>630</c:v>
                </c:pt>
                <c:pt idx="697">
                  <c:v>630</c:v>
                </c:pt>
                <c:pt idx="698">
                  <c:v>630</c:v>
                </c:pt>
                <c:pt idx="699">
                  <c:v>630</c:v>
                </c:pt>
                <c:pt idx="700">
                  <c:v>630</c:v>
                </c:pt>
                <c:pt idx="701">
                  <c:v>630</c:v>
                </c:pt>
                <c:pt idx="702">
                  <c:v>630</c:v>
                </c:pt>
                <c:pt idx="703">
                  <c:v>630</c:v>
                </c:pt>
                <c:pt idx="704">
                  <c:v>630</c:v>
                </c:pt>
                <c:pt idx="705">
                  <c:v>630</c:v>
                </c:pt>
                <c:pt idx="706">
                  <c:v>630</c:v>
                </c:pt>
                <c:pt idx="707">
                  <c:v>630</c:v>
                </c:pt>
                <c:pt idx="708">
                  <c:v>630</c:v>
                </c:pt>
                <c:pt idx="709">
                  <c:v>630</c:v>
                </c:pt>
                <c:pt idx="710">
                  <c:v>630</c:v>
                </c:pt>
                <c:pt idx="711">
                  <c:v>630</c:v>
                </c:pt>
                <c:pt idx="712">
                  <c:v>630</c:v>
                </c:pt>
                <c:pt idx="713">
                  <c:v>630</c:v>
                </c:pt>
                <c:pt idx="714">
                  <c:v>630</c:v>
                </c:pt>
                <c:pt idx="715">
                  <c:v>630</c:v>
                </c:pt>
                <c:pt idx="716">
                  <c:v>630</c:v>
                </c:pt>
                <c:pt idx="717">
                  <c:v>630</c:v>
                </c:pt>
                <c:pt idx="718">
                  <c:v>630</c:v>
                </c:pt>
                <c:pt idx="719">
                  <c:v>630</c:v>
                </c:pt>
                <c:pt idx="720">
                  <c:v>630</c:v>
                </c:pt>
                <c:pt idx="721">
                  <c:v>630</c:v>
                </c:pt>
                <c:pt idx="722">
                  <c:v>630</c:v>
                </c:pt>
                <c:pt idx="723">
                  <c:v>630</c:v>
                </c:pt>
                <c:pt idx="724">
                  <c:v>630</c:v>
                </c:pt>
                <c:pt idx="725">
                  <c:v>630</c:v>
                </c:pt>
                <c:pt idx="726">
                  <c:v>630</c:v>
                </c:pt>
                <c:pt idx="727">
                  <c:v>630</c:v>
                </c:pt>
                <c:pt idx="728">
                  <c:v>630</c:v>
                </c:pt>
                <c:pt idx="729">
                  <c:v>630</c:v>
                </c:pt>
                <c:pt idx="730">
                  <c:v>630</c:v>
                </c:pt>
                <c:pt idx="731">
                  <c:v>630</c:v>
                </c:pt>
                <c:pt idx="732">
                  <c:v>630</c:v>
                </c:pt>
                <c:pt idx="733">
                  <c:v>630</c:v>
                </c:pt>
                <c:pt idx="734">
                  <c:v>630</c:v>
                </c:pt>
                <c:pt idx="735">
                  <c:v>630</c:v>
                </c:pt>
                <c:pt idx="736">
                  <c:v>630</c:v>
                </c:pt>
                <c:pt idx="737">
                  <c:v>630</c:v>
                </c:pt>
                <c:pt idx="738">
                  <c:v>630</c:v>
                </c:pt>
                <c:pt idx="739">
                  <c:v>630</c:v>
                </c:pt>
                <c:pt idx="740">
                  <c:v>630</c:v>
                </c:pt>
                <c:pt idx="741">
                  <c:v>630</c:v>
                </c:pt>
                <c:pt idx="742">
                  <c:v>630</c:v>
                </c:pt>
                <c:pt idx="743">
                  <c:v>630</c:v>
                </c:pt>
                <c:pt idx="744">
                  <c:v>630</c:v>
                </c:pt>
                <c:pt idx="745">
                  <c:v>630</c:v>
                </c:pt>
                <c:pt idx="746">
                  <c:v>630</c:v>
                </c:pt>
                <c:pt idx="747">
                  <c:v>630</c:v>
                </c:pt>
                <c:pt idx="748">
                  <c:v>630</c:v>
                </c:pt>
                <c:pt idx="749">
                  <c:v>630</c:v>
                </c:pt>
                <c:pt idx="750">
                  <c:v>630</c:v>
                </c:pt>
                <c:pt idx="751">
                  <c:v>630</c:v>
                </c:pt>
                <c:pt idx="752">
                  <c:v>630</c:v>
                </c:pt>
                <c:pt idx="753">
                  <c:v>630</c:v>
                </c:pt>
                <c:pt idx="754">
                  <c:v>630</c:v>
                </c:pt>
                <c:pt idx="755">
                  <c:v>630</c:v>
                </c:pt>
                <c:pt idx="756">
                  <c:v>630</c:v>
                </c:pt>
                <c:pt idx="757">
                  <c:v>630</c:v>
                </c:pt>
                <c:pt idx="758">
                  <c:v>630</c:v>
                </c:pt>
                <c:pt idx="759">
                  <c:v>630</c:v>
                </c:pt>
                <c:pt idx="760">
                  <c:v>630</c:v>
                </c:pt>
                <c:pt idx="761">
                  <c:v>630</c:v>
                </c:pt>
                <c:pt idx="762">
                  <c:v>630</c:v>
                </c:pt>
                <c:pt idx="763">
                  <c:v>630</c:v>
                </c:pt>
                <c:pt idx="764">
                  <c:v>630</c:v>
                </c:pt>
                <c:pt idx="765">
                  <c:v>630</c:v>
                </c:pt>
                <c:pt idx="766">
                  <c:v>630</c:v>
                </c:pt>
                <c:pt idx="767">
                  <c:v>630</c:v>
                </c:pt>
                <c:pt idx="768">
                  <c:v>630</c:v>
                </c:pt>
                <c:pt idx="769">
                  <c:v>630</c:v>
                </c:pt>
                <c:pt idx="770">
                  <c:v>630</c:v>
                </c:pt>
                <c:pt idx="771">
                  <c:v>630</c:v>
                </c:pt>
                <c:pt idx="772">
                  <c:v>630</c:v>
                </c:pt>
                <c:pt idx="773">
                  <c:v>630</c:v>
                </c:pt>
                <c:pt idx="774">
                  <c:v>630</c:v>
                </c:pt>
                <c:pt idx="775">
                  <c:v>630</c:v>
                </c:pt>
                <c:pt idx="776">
                  <c:v>630</c:v>
                </c:pt>
                <c:pt idx="777">
                  <c:v>630</c:v>
                </c:pt>
                <c:pt idx="778">
                  <c:v>630</c:v>
                </c:pt>
                <c:pt idx="779">
                  <c:v>630</c:v>
                </c:pt>
                <c:pt idx="780">
                  <c:v>630</c:v>
                </c:pt>
                <c:pt idx="781">
                  <c:v>630</c:v>
                </c:pt>
                <c:pt idx="782">
                  <c:v>630</c:v>
                </c:pt>
                <c:pt idx="783">
                  <c:v>630</c:v>
                </c:pt>
                <c:pt idx="784">
                  <c:v>630</c:v>
                </c:pt>
                <c:pt idx="785">
                  <c:v>630</c:v>
                </c:pt>
                <c:pt idx="786">
                  <c:v>630</c:v>
                </c:pt>
                <c:pt idx="787">
                  <c:v>630</c:v>
                </c:pt>
                <c:pt idx="788">
                  <c:v>630</c:v>
                </c:pt>
                <c:pt idx="789">
                  <c:v>630</c:v>
                </c:pt>
                <c:pt idx="790">
                  <c:v>630</c:v>
                </c:pt>
                <c:pt idx="791">
                  <c:v>630</c:v>
                </c:pt>
                <c:pt idx="792">
                  <c:v>630</c:v>
                </c:pt>
                <c:pt idx="793">
                  <c:v>630</c:v>
                </c:pt>
                <c:pt idx="794">
                  <c:v>630</c:v>
                </c:pt>
                <c:pt idx="795">
                  <c:v>630</c:v>
                </c:pt>
                <c:pt idx="796">
                  <c:v>630</c:v>
                </c:pt>
                <c:pt idx="797">
                  <c:v>630</c:v>
                </c:pt>
                <c:pt idx="798">
                  <c:v>630</c:v>
                </c:pt>
                <c:pt idx="799">
                  <c:v>630</c:v>
                </c:pt>
                <c:pt idx="800">
                  <c:v>630</c:v>
                </c:pt>
                <c:pt idx="801">
                  <c:v>630</c:v>
                </c:pt>
                <c:pt idx="802">
                  <c:v>630</c:v>
                </c:pt>
                <c:pt idx="803">
                  <c:v>630</c:v>
                </c:pt>
                <c:pt idx="804">
                  <c:v>630</c:v>
                </c:pt>
                <c:pt idx="805">
                  <c:v>630</c:v>
                </c:pt>
                <c:pt idx="806">
                  <c:v>630</c:v>
                </c:pt>
                <c:pt idx="807">
                  <c:v>630</c:v>
                </c:pt>
                <c:pt idx="808">
                  <c:v>630</c:v>
                </c:pt>
                <c:pt idx="809">
                  <c:v>630</c:v>
                </c:pt>
                <c:pt idx="810">
                  <c:v>630</c:v>
                </c:pt>
                <c:pt idx="811">
                  <c:v>630</c:v>
                </c:pt>
                <c:pt idx="812">
                  <c:v>630</c:v>
                </c:pt>
                <c:pt idx="813">
                  <c:v>630</c:v>
                </c:pt>
                <c:pt idx="814">
                  <c:v>630</c:v>
                </c:pt>
                <c:pt idx="815">
                  <c:v>630</c:v>
                </c:pt>
                <c:pt idx="816">
                  <c:v>630</c:v>
                </c:pt>
                <c:pt idx="817">
                  <c:v>630</c:v>
                </c:pt>
                <c:pt idx="818">
                  <c:v>630</c:v>
                </c:pt>
                <c:pt idx="819">
                  <c:v>630</c:v>
                </c:pt>
                <c:pt idx="820">
                  <c:v>630</c:v>
                </c:pt>
                <c:pt idx="821">
                  <c:v>630</c:v>
                </c:pt>
                <c:pt idx="822">
                  <c:v>630</c:v>
                </c:pt>
                <c:pt idx="823">
                  <c:v>630</c:v>
                </c:pt>
                <c:pt idx="824">
                  <c:v>630</c:v>
                </c:pt>
                <c:pt idx="825">
                  <c:v>630</c:v>
                </c:pt>
                <c:pt idx="826">
                  <c:v>630</c:v>
                </c:pt>
                <c:pt idx="827">
                  <c:v>630</c:v>
                </c:pt>
                <c:pt idx="828">
                  <c:v>630</c:v>
                </c:pt>
                <c:pt idx="829">
                  <c:v>630</c:v>
                </c:pt>
                <c:pt idx="830">
                  <c:v>630</c:v>
                </c:pt>
                <c:pt idx="831">
                  <c:v>630</c:v>
                </c:pt>
                <c:pt idx="832">
                  <c:v>630</c:v>
                </c:pt>
                <c:pt idx="833">
                  <c:v>630</c:v>
                </c:pt>
                <c:pt idx="834">
                  <c:v>630</c:v>
                </c:pt>
                <c:pt idx="835">
                  <c:v>630</c:v>
                </c:pt>
                <c:pt idx="836">
                  <c:v>630</c:v>
                </c:pt>
                <c:pt idx="837">
                  <c:v>630</c:v>
                </c:pt>
                <c:pt idx="838">
                  <c:v>630</c:v>
                </c:pt>
                <c:pt idx="839">
                  <c:v>630</c:v>
                </c:pt>
                <c:pt idx="840">
                  <c:v>630</c:v>
                </c:pt>
                <c:pt idx="841">
                  <c:v>630</c:v>
                </c:pt>
                <c:pt idx="842">
                  <c:v>630</c:v>
                </c:pt>
                <c:pt idx="843">
                  <c:v>630</c:v>
                </c:pt>
                <c:pt idx="844">
                  <c:v>630</c:v>
                </c:pt>
                <c:pt idx="845">
                  <c:v>630</c:v>
                </c:pt>
                <c:pt idx="846">
                  <c:v>630</c:v>
                </c:pt>
                <c:pt idx="847">
                  <c:v>630</c:v>
                </c:pt>
                <c:pt idx="848">
                  <c:v>630</c:v>
                </c:pt>
                <c:pt idx="849">
                  <c:v>630</c:v>
                </c:pt>
                <c:pt idx="850">
                  <c:v>630</c:v>
                </c:pt>
                <c:pt idx="851">
                  <c:v>630</c:v>
                </c:pt>
                <c:pt idx="852">
                  <c:v>630</c:v>
                </c:pt>
                <c:pt idx="853">
                  <c:v>630</c:v>
                </c:pt>
                <c:pt idx="854">
                  <c:v>630</c:v>
                </c:pt>
                <c:pt idx="855">
                  <c:v>630</c:v>
                </c:pt>
                <c:pt idx="856">
                  <c:v>630</c:v>
                </c:pt>
                <c:pt idx="857">
                  <c:v>630</c:v>
                </c:pt>
                <c:pt idx="858">
                  <c:v>630</c:v>
                </c:pt>
                <c:pt idx="859">
                  <c:v>630</c:v>
                </c:pt>
                <c:pt idx="860">
                  <c:v>630</c:v>
                </c:pt>
                <c:pt idx="861">
                  <c:v>630</c:v>
                </c:pt>
                <c:pt idx="862">
                  <c:v>630</c:v>
                </c:pt>
                <c:pt idx="863">
                  <c:v>630</c:v>
                </c:pt>
                <c:pt idx="864">
                  <c:v>630</c:v>
                </c:pt>
                <c:pt idx="865">
                  <c:v>630</c:v>
                </c:pt>
                <c:pt idx="866">
                  <c:v>630</c:v>
                </c:pt>
                <c:pt idx="867">
                  <c:v>630</c:v>
                </c:pt>
                <c:pt idx="868">
                  <c:v>630</c:v>
                </c:pt>
                <c:pt idx="869">
                  <c:v>630</c:v>
                </c:pt>
                <c:pt idx="870">
                  <c:v>630</c:v>
                </c:pt>
                <c:pt idx="871">
                  <c:v>630</c:v>
                </c:pt>
                <c:pt idx="872">
                  <c:v>630</c:v>
                </c:pt>
                <c:pt idx="873">
                  <c:v>630</c:v>
                </c:pt>
                <c:pt idx="874">
                  <c:v>630</c:v>
                </c:pt>
                <c:pt idx="875">
                  <c:v>630</c:v>
                </c:pt>
                <c:pt idx="876">
                  <c:v>630</c:v>
                </c:pt>
                <c:pt idx="877">
                  <c:v>630</c:v>
                </c:pt>
                <c:pt idx="878">
                  <c:v>630</c:v>
                </c:pt>
                <c:pt idx="879">
                  <c:v>630</c:v>
                </c:pt>
                <c:pt idx="880">
                  <c:v>630</c:v>
                </c:pt>
                <c:pt idx="881">
                  <c:v>630</c:v>
                </c:pt>
                <c:pt idx="882">
                  <c:v>630</c:v>
                </c:pt>
                <c:pt idx="883">
                  <c:v>630</c:v>
                </c:pt>
                <c:pt idx="884">
                  <c:v>630</c:v>
                </c:pt>
                <c:pt idx="885">
                  <c:v>630</c:v>
                </c:pt>
                <c:pt idx="886">
                  <c:v>630</c:v>
                </c:pt>
                <c:pt idx="887">
                  <c:v>630</c:v>
                </c:pt>
                <c:pt idx="888">
                  <c:v>630</c:v>
                </c:pt>
                <c:pt idx="889">
                  <c:v>630</c:v>
                </c:pt>
                <c:pt idx="890">
                  <c:v>630</c:v>
                </c:pt>
                <c:pt idx="891">
                  <c:v>630</c:v>
                </c:pt>
                <c:pt idx="892">
                  <c:v>630</c:v>
                </c:pt>
                <c:pt idx="893">
                  <c:v>630</c:v>
                </c:pt>
                <c:pt idx="894">
                  <c:v>630</c:v>
                </c:pt>
                <c:pt idx="895">
                  <c:v>630</c:v>
                </c:pt>
                <c:pt idx="896">
                  <c:v>630</c:v>
                </c:pt>
                <c:pt idx="897">
                  <c:v>630</c:v>
                </c:pt>
                <c:pt idx="898">
                  <c:v>630</c:v>
                </c:pt>
                <c:pt idx="899">
                  <c:v>630</c:v>
                </c:pt>
                <c:pt idx="900">
                  <c:v>630</c:v>
                </c:pt>
                <c:pt idx="901">
                  <c:v>630</c:v>
                </c:pt>
                <c:pt idx="902">
                  <c:v>630</c:v>
                </c:pt>
                <c:pt idx="903">
                  <c:v>630</c:v>
                </c:pt>
                <c:pt idx="904">
                  <c:v>630</c:v>
                </c:pt>
                <c:pt idx="905">
                  <c:v>630</c:v>
                </c:pt>
                <c:pt idx="906">
                  <c:v>630</c:v>
                </c:pt>
                <c:pt idx="907">
                  <c:v>630</c:v>
                </c:pt>
                <c:pt idx="908">
                  <c:v>630</c:v>
                </c:pt>
                <c:pt idx="909">
                  <c:v>630</c:v>
                </c:pt>
                <c:pt idx="910">
                  <c:v>630</c:v>
                </c:pt>
                <c:pt idx="911">
                  <c:v>630</c:v>
                </c:pt>
                <c:pt idx="912">
                  <c:v>630</c:v>
                </c:pt>
                <c:pt idx="913">
                  <c:v>630</c:v>
                </c:pt>
                <c:pt idx="914">
                  <c:v>630</c:v>
                </c:pt>
                <c:pt idx="915">
                  <c:v>630</c:v>
                </c:pt>
                <c:pt idx="916">
                  <c:v>630</c:v>
                </c:pt>
                <c:pt idx="917">
                  <c:v>630</c:v>
                </c:pt>
                <c:pt idx="918">
                  <c:v>630</c:v>
                </c:pt>
                <c:pt idx="919">
                  <c:v>630</c:v>
                </c:pt>
                <c:pt idx="920">
                  <c:v>630</c:v>
                </c:pt>
                <c:pt idx="921">
                  <c:v>630</c:v>
                </c:pt>
                <c:pt idx="922">
                  <c:v>630</c:v>
                </c:pt>
                <c:pt idx="923">
                  <c:v>630</c:v>
                </c:pt>
                <c:pt idx="924">
                  <c:v>630</c:v>
                </c:pt>
                <c:pt idx="925">
                  <c:v>630</c:v>
                </c:pt>
                <c:pt idx="926">
                  <c:v>630</c:v>
                </c:pt>
                <c:pt idx="927">
                  <c:v>630</c:v>
                </c:pt>
                <c:pt idx="928">
                  <c:v>630</c:v>
                </c:pt>
                <c:pt idx="929">
                  <c:v>630</c:v>
                </c:pt>
                <c:pt idx="930">
                  <c:v>630</c:v>
                </c:pt>
                <c:pt idx="931">
                  <c:v>630</c:v>
                </c:pt>
                <c:pt idx="932">
                  <c:v>630</c:v>
                </c:pt>
                <c:pt idx="933">
                  <c:v>630</c:v>
                </c:pt>
                <c:pt idx="934">
                  <c:v>630</c:v>
                </c:pt>
                <c:pt idx="935">
                  <c:v>630</c:v>
                </c:pt>
                <c:pt idx="936">
                  <c:v>630</c:v>
                </c:pt>
                <c:pt idx="937">
                  <c:v>630</c:v>
                </c:pt>
                <c:pt idx="938">
                  <c:v>630</c:v>
                </c:pt>
                <c:pt idx="939">
                  <c:v>630</c:v>
                </c:pt>
                <c:pt idx="940">
                  <c:v>630</c:v>
                </c:pt>
                <c:pt idx="941">
                  <c:v>630</c:v>
                </c:pt>
                <c:pt idx="942">
                  <c:v>630</c:v>
                </c:pt>
                <c:pt idx="943">
                  <c:v>630</c:v>
                </c:pt>
                <c:pt idx="944">
                  <c:v>630</c:v>
                </c:pt>
                <c:pt idx="945">
                  <c:v>630</c:v>
                </c:pt>
                <c:pt idx="946">
                  <c:v>630</c:v>
                </c:pt>
                <c:pt idx="947">
                  <c:v>630</c:v>
                </c:pt>
                <c:pt idx="948">
                  <c:v>630</c:v>
                </c:pt>
                <c:pt idx="949">
                  <c:v>630</c:v>
                </c:pt>
                <c:pt idx="950">
                  <c:v>630</c:v>
                </c:pt>
                <c:pt idx="951">
                  <c:v>630</c:v>
                </c:pt>
                <c:pt idx="952">
                  <c:v>630</c:v>
                </c:pt>
                <c:pt idx="953">
                  <c:v>630</c:v>
                </c:pt>
                <c:pt idx="954">
                  <c:v>630</c:v>
                </c:pt>
                <c:pt idx="955">
                  <c:v>630</c:v>
                </c:pt>
                <c:pt idx="956">
                  <c:v>630</c:v>
                </c:pt>
                <c:pt idx="957">
                  <c:v>630</c:v>
                </c:pt>
                <c:pt idx="958">
                  <c:v>630</c:v>
                </c:pt>
                <c:pt idx="959">
                  <c:v>630</c:v>
                </c:pt>
                <c:pt idx="960">
                  <c:v>630</c:v>
                </c:pt>
                <c:pt idx="961">
                  <c:v>630</c:v>
                </c:pt>
                <c:pt idx="962">
                  <c:v>630</c:v>
                </c:pt>
                <c:pt idx="963">
                  <c:v>630</c:v>
                </c:pt>
                <c:pt idx="964">
                  <c:v>630</c:v>
                </c:pt>
                <c:pt idx="965">
                  <c:v>630</c:v>
                </c:pt>
                <c:pt idx="966">
                  <c:v>630</c:v>
                </c:pt>
                <c:pt idx="967">
                  <c:v>630</c:v>
                </c:pt>
                <c:pt idx="968">
                  <c:v>630</c:v>
                </c:pt>
                <c:pt idx="969">
                  <c:v>630</c:v>
                </c:pt>
                <c:pt idx="970">
                  <c:v>630</c:v>
                </c:pt>
                <c:pt idx="971">
                  <c:v>630</c:v>
                </c:pt>
                <c:pt idx="972">
                  <c:v>630</c:v>
                </c:pt>
                <c:pt idx="973">
                  <c:v>630</c:v>
                </c:pt>
                <c:pt idx="974">
                  <c:v>630</c:v>
                </c:pt>
                <c:pt idx="975">
                  <c:v>630</c:v>
                </c:pt>
                <c:pt idx="976">
                  <c:v>630</c:v>
                </c:pt>
                <c:pt idx="977">
                  <c:v>630</c:v>
                </c:pt>
                <c:pt idx="978">
                  <c:v>630</c:v>
                </c:pt>
                <c:pt idx="979">
                  <c:v>630</c:v>
                </c:pt>
                <c:pt idx="980">
                  <c:v>630</c:v>
                </c:pt>
                <c:pt idx="981">
                  <c:v>630</c:v>
                </c:pt>
                <c:pt idx="982">
                  <c:v>630</c:v>
                </c:pt>
                <c:pt idx="983">
                  <c:v>630</c:v>
                </c:pt>
                <c:pt idx="984">
                  <c:v>630</c:v>
                </c:pt>
                <c:pt idx="985">
                  <c:v>630</c:v>
                </c:pt>
                <c:pt idx="986">
                  <c:v>630</c:v>
                </c:pt>
                <c:pt idx="987">
                  <c:v>630</c:v>
                </c:pt>
                <c:pt idx="988">
                  <c:v>630</c:v>
                </c:pt>
                <c:pt idx="989">
                  <c:v>630</c:v>
                </c:pt>
                <c:pt idx="990">
                  <c:v>630</c:v>
                </c:pt>
                <c:pt idx="991">
                  <c:v>630</c:v>
                </c:pt>
                <c:pt idx="992">
                  <c:v>630</c:v>
                </c:pt>
                <c:pt idx="993">
                  <c:v>630</c:v>
                </c:pt>
                <c:pt idx="994">
                  <c:v>630</c:v>
                </c:pt>
                <c:pt idx="995">
                  <c:v>630</c:v>
                </c:pt>
                <c:pt idx="996">
                  <c:v>630</c:v>
                </c:pt>
                <c:pt idx="997">
                  <c:v>630</c:v>
                </c:pt>
                <c:pt idx="998">
                  <c:v>630</c:v>
                </c:pt>
                <c:pt idx="999">
                  <c:v>630</c:v>
                </c:pt>
                <c:pt idx="1000">
                  <c:v>630</c:v>
                </c:pt>
                <c:pt idx="1001">
                  <c:v>630</c:v>
                </c:pt>
                <c:pt idx="1002">
                  <c:v>630</c:v>
                </c:pt>
                <c:pt idx="1003">
                  <c:v>630</c:v>
                </c:pt>
                <c:pt idx="1004">
                  <c:v>630</c:v>
                </c:pt>
                <c:pt idx="1005">
                  <c:v>630</c:v>
                </c:pt>
                <c:pt idx="1006">
                  <c:v>630</c:v>
                </c:pt>
                <c:pt idx="1007">
                  <c:v>630</c:v>
                </c:pt>
                <c:pt idx="1008">
                  <c:v>630</c:v>
                </c:pt>
                <c:pt idx="1009">
                  <c:v>630</c:v>
                </c:pt>
                <c:pt idx="1010">
                  <c:v>630</c:v>
                </c:pt>
                <c:pt idx="1011">
                  <c:v>630</c:v>
                </c:pt>
                <c:pt idx="1012">
                  <c:v>630</c:v>
                </c:pt>
                <c:pt idx="1013">
                  <c:v>630</c:v>
                </c:pt>
                <c:pt idx="1014">
                  <c:v>630</c:v>
                </c:pt>
                <c:pt idx="1015">
                  <c:v>630</c:v>
                </c:pt>
                <c:pt idx="1016">
                  <c:v>630</c:v>
                </c:pt>
                <c:pt idx="1017">
                  <c:v>630</c:v>
                </c:pt>
                <c:pt idx="1018">
                  <c:v>630</c:v>
                </c:pt>
                <c:pt idx="1019">
                  <c:v>630</c:v>
                </c:pt>
                <c:pt idx="1020">
                  <c:v>630</c:v>
                </c:pt>
                <c:pt idx="1021">
                  <c:v>630</c:v>
                </c:pt>
                <c:pt idx="1022">
                  <c:v>630</c:v>
                </c:pt>
                <c:pt idx="1023">
                  <c:v>630</c:v>
                </c:pt>
                <c:pt idx="1024">
                  <c:v>630</c:v>
                </c:pt>
                <c:pt idx="1025">
                  <c:v>630</c:v>
                </c:pt>
                <c:pt idx="1026">
                  <c:v>630</c:v>
                </c:pt>
                <c:pt idx="1027">
                  <c:v>630</c:v>
                </c:pt>
                <c:pt idx="1028">
                  <c:v>630</c:v>
                </c:pt>
                <c:pt idx="1029">
                  <c:v>630</c:v>
                </c:pt>
                <c:pt idx="1030">
                  <c:v>630</c:v>
                </c:pt>
                <c:pt idx="1031">
                  <c:v>630</c:v>
                </c:pt>
                <c:pt idx="1032">
                  <c:v>630</c:v>
                </c:pt>
                <c:pt idx="1033">
                  <c:v>630</c:v>
                </c:pt>
                <c:pt idx="1034">
                  <c:v>630</c:v>
                </c:pt>
                <c:pt idx="1035">
                  <c:v>630</c:v>
                </c:pt>
                <c:pt idx="1036">
                  <c:v>630</c:v>
                </c:pt>
                <c:pt idx="1037">
                  <c:v>630</c:v>
                </c:pt>
                <c:pt idx="1038">
                  <c:v>630</c:v>
                </c:pt>
                <c:pt idx="1039">
                  <c:v>630</c:v>
                </c:pt>
                <c:pt idx="1040">
                  <c:v>630</c:v>
                </c:pt>
                <c:pt idx="1041">
                  <c:v>630</c:v>
                </c:pt>
                <c:pt idx="1042">
                  <c:v>630</c:v>
                </c:pt>
                <c:pt idx="1043">
                  <c:v>630</c:v>
                </c:pt>
                <c:pt idx="1044">
                  <c:v>630</c:v>
                </c:pt>
                <c:pt idx="1045">
                  <c:v>630</c:v>
                </c:pt>
                <c:pt idx="1046">
                  <c:v>630</c:v>
                </c:pt>
                <c:pt idx="1047">
                  <c:v>630</c:v>
                </c:pt>
                <c:pt idx="1048">
                  <c:v>630</c:v>
                </c:pt>
                <c:pt idx="1049">
                  <c:v>630</c:v>
                </c:pt>
                <c:pt idx="1050">
                  <c:v>630</c:v>
                </c:pt>
                <c:pt idx="1051">
                  <c:v>630</c:v>
                </c:pt>
                <c:pt idx="1052">
                  <c:v>630</c:v>
                </c:pt>
                <c:pt idx="1053">
                  <c:v>630</c:v>
                </c:pt>
                <c:pt idx="1054">
                  <c:v>630</c:v>
                </c:pt>
                <c:pt idx="1055">
                  <c:v>630</c:v>
                </c:pt>
                <c:pt idx="1056">
                  <c:v>630</c:v>
                </c:pt>
                <c:pt idx="1057">
                  <c:v>630</c:v>
                </c:pt>
                <c:pt idx="1058">
                  <c:v>630</c:v>
                </c:pt>
                <c:pt idx="1059">
                  <c:v>630</c:v>
                </c:pt>
                <c:pt idx="1060">
                  <c:v>630</c:v>
                </c:pt>
                <c:pt idx="1061">
                  <c:v>630</c:v>
                </c:pt>
                <c:pt idx="1062">
                  <c:v>630</c:v>
                </c:pt>
                <c:pt idx="1063">
                  <c:v>630</c:v>
                </c:pt>
                <c:pt idx="1064">
                  <c:v>630</c:v>
                </c:pt>
                <c:pt idx="1065">
                  <c:v>630</c:v>
                </c:pt>
                <c:pt idx="1066">
                  <c:v>630</c:v>
                </c:pt>
                <c:pt idx="1067">
                  <c:v>630</c:v>
                </c:pt>
                <c:pt idx="1068">
                  <c:v>630</c:v>
                </c:pt>
                <c:pt idx="1069">
                  <c:v>630</c:v>
                </c:pt>
                <c:pt idx="1070">
                  <c:v>630</c:v>
                </c:pt>
                <c:pt idx="1071">
                  <c:v>630</c:v>
                </c:pt>
                <c:pt idx="1072">
                  <c:v>630</c:v>
                </c:pt>
                <c:pt idx="1073">
                  <c:v>630</c:v>
                </c:pt>
                <c:pt idx="1074">
                  <c:v>630</c:v>
                </c:pt>
                <c:pt idx="1075">
                  <c:v>630</c:v>
                </c:pt>
                <c:pt idx="1076">
                  <c:v>630</c:v>
                </c:pt>
                <c:pt idx="1077">
                  <c:v>630</c:v>
                </c:pt>
                <c:pt idx="1078">
                  <c:v>630</c:v>
                </c:pt>
                <c:pt idx="1079">
                  <c:v>630</c:v>
                </c:pt>
                <c:pt idx="1080">
                  <c:v>630</c:v>
                </c:pt>
                <c:pt idx="1081">
                  <c:v>630</c:v>
                </c:pt>
                <c:pt idx="1082">
                  <c:v>630</c:v>
                </c:pt>
                <c:pt idx="1083">
                  <c:v>630</c:v>
                </c:pt>
                <c:pt idx="1084">
                  <c:v>630</c:v>
                </c:pt>
                <c:pt idx="1085">
                  <c:v>630</c:v>
                </c:pt>
                <c:pt idx="1086">
                  <c:v>630</c:v>
                </c:pt>
                <c:pt idx="1087">
                  <c:v>630</c:v>
                </c:pt>
                <c:pt idx="1088">
                  <c:v>630</c:v>
                </c:pt>
                <c:pt idx="1089">
                  <c:v>630</c:v>
                </c:pt>
                <c:pt idx="1090">
                  <c:v>630</c:v>
                </c:pt>
                <c:pt idx="1091">
                  <c:v>630</c:v>
                </c:pt>
                <c:pt idx="1092">
                  <c:v>630</c:v>
                </c:pt>
                <c:pt idx="1093">
                  <c:v>630</c:v>
                </c:pt>
                <c:pt idx="1094">
                  <c:v>630</c:v>
                </c:pt>
                <c:pt idx="1095">
                  <c:v>630</c:v>
                </c:pt>
                <c:pt idx="1096">
                  <c:v>630</c:v>
                </c:pt>
                <c:pt idx="1097">
                  <c:v>630</c:v>
                </c:pt>
                <c:pt idx="1098">
                  <c:v>630</c:v>
                </c:pt>
                <c:pt idx="1099">
                  <c:v>630</c:v>
                </c:pt>
                <c:pt idx="1100">
                  <c:v>630</c:v>
                </c:pt>
                <c:pt idx="1101">
                  <c:v>630</c:v>
                </c:pt>
                <c:pt idx="1102">
                  <c:v>630</c:v>
                </c:pt>
                <c:pt idx="1103">
                  <c:v>630</c:v>
                </c:pt>
                <c:pt idx="1104">
                  <c:v>630</c:v>
                </c:pt>
                <c:pt idx="1105">
                  <c:v>630</c:v>
                </c:pt>
                <c:pt idx="1106">
                  <c:v>630</c:v>
                </c:pt>
                <c:pt idx="1107">
                  <c:v>630</c:v>
                </c:pt>
                <c:pt idx="1108">
                  <c:v>630</c:v>
                </c:pt>
                <c:pt idx="1109">
                  <c:v>630</c:v>
                </c:pt>
                <c:pt idx="1110">
                  <c:v>630</c:v>
                </c:pt>
                <c:pt idx="1111">
                  <c:v>630</c:v>
                </c:pt>
                <c:pt idx="1112">
                  <c:v>630</c:v>
                </c:pt>
                <c:pt idx="1113">
                  <c:v>630</c:v>
                </c:pt>
                <c:pt idx="1114">
                  <c:v>630</c:v>
                </c:pt>
                <c:pt idx="1115">
                  <c:v>630</c:v>
                </c:pt>
                <c:pt idx="1116">
                  <c:v>630</c:v>
                </c:pt>
                <c:pt idx="1117">
                  <c:v>630</c:v>
                </c:pt>
                <c:pt idx="1118">
                  <c:v>630</c:v>
                </c:pt>
                <c:pt idx="1119">
                  <c:v>630</c:v>
                </c:pt>
                <c:pt idx="1120">
                  <c:v>630</c:v>
                </c:pt>
                <c:pt idx="1121">
                  <c:v>630</c:v>
                </c:pt>
                <c:pt idx="1122">
                  <c:v>630</c:v>
                </c:pt>
                <c:pt idx="1123">
                  <c:v>630</c:v>
                </c:pt>
                <c:pt idx="1124">
                  <c:v>630</c:v>
                </c:pt>
                <c:pt idx="1125">
                  <c:v>630</c:v>
                </c:pt>
                <c:pt idx="1126">
                  <c:v>630</c:v>
                </c:pt>
                <c:pt idx="1127">
                  <c:v>630</c:v>
                </c:pt>
                <c:pt idx="1128">
                  <c:v>630</c:v>
                </c:pt>
                <c:pt idx="1129">
                  <c:v>630</c:v>
                </c:pt>
                <c:pt idx="1130">
                  <c:v>630</c:v>
                </c:pt>
                <c:pt idx="1131">
                  <c:v>630</c:v>
                </c:pt>
                <c:pt idx="1132">
                  <c:v>630</c:v>
                </c:pt>
                <c:pt idx="1133">
                  <c:v>630</c:v>
                </c:pt>
                <c:pt idx="1134">
                  <c:v>630</c:v>
                </c:pt>
                <c:pt idx="1135">
                  <c:v>630</c:v>
                </c:pt>
                <c:pt idx="1136">
                  <c:v>630</c:v>
                </c:pt>
                <c:pt idx="1137">
                  <c:v>630</c:v>
                </c:pt>
                <c:pt idx="1138">
                  <c:v>630</c:v>
                </c:pt>
                <c:pt idx="1139">
                  <c:v>630</c:v>
                </c:pt>
                <c:pt idx="1140">
                  <c:v>630</c:v>
                </c:pt>
                <c:pt idx="1141">
                  <c:v>630</c:v>
                </c:pt>
                <c:pt idx="1142">
                  <c:v>630</c:v>
                </c:pt>
                <c:pt idx="1143">
                  <c:v>630</c:v>
                </c:pt>
                <c:pt idx="1144">
                  <c:v>630</c:v>
                </c:pt>
                <c:pt idx="1145">
                  <c:v>630</c:v>
                </c:pt>
                <c:pt idx="1146">
                  <c:v>630</c:v>
                </c:pt>
                <c:pt idx="1147">
                  <c:v>630</c:v>
                </c:pt>
                <c:pt idx="1148">
                  <c:v>630</c:v>
                </c:pt>
                <c:pt idx="1149">
                  <c:v>630</c:v>
                </c:pt>
                <c:pt idx="1150">
                  <c:v>630</c:v>
                </c:pt>
                <c:pt idx="1151">
                  <c:v>630</c:v>
                </c:pt>
                <c:pt idx="1152">
                  <c:v>630</c:v>
                </c:pt>
                <c:pt idx="1153">
                  <c:v>630</c:v>
                </c:pt>
                <c:pt idx="1154">
                  <c:v>630</c:v>
                </c:pt>
                <c:pt idx="1155">
                  <c:v>630</c:v>
                </c:pt>
                <c:pt idx="1156">
                  <c:v>630</c:v>
                </c:pt>
                <c:pt idx="1157">
                  <c:v>630</c:v>
                </c:pt>
                <c:pt idx="1158">
                  <c:v>630</c:v>
                </c:pt>
                <c:pt idx="1159">
                  <c:v>630</c:v>
                </c:pt>
                <c:pt idx="1160">
                  <c:v>630</c:v>
                </c:pt>
                <c:pt idx="1161">
                  <c:v>630</c:v>
                </c:pt>
                <c:pt idx="1162">
                  <c:v>630</c:v>
                </c:pt>
                <c:pt idx="1163">
                  <c:v>630</c:v>
                </c:pt>
                <c:pt idx="1164">
                  <c:v>630</c:v>
                </c:pt>
                <c:pt idx="1165">
                  <c:v>630</c:v>
                </c:pt>
                <c:pt idx="1166">
                  <c:v>630</c:v>
                </c:pt>
                <c:pt idx="1167">
                  <c:v>630</c:v>
                </c:pt>
                <c:pt idx="1168">
                  <c:v>630</c:v>
                </c:pt>
                <c:pt idx="1169">
                  <c:v>630</c:v>
                </c:pt>
                <c:pt idx="1170">
                  <c:v>630</c:v>
                </c:pt>
                <c:pt idx="1171">
                  <c:v>630</c:v>
                </c:pt>
                <c:pt idx="1172">
                  <c:v>630</c:v>
                </c:pt>
                <c:pt idx="1173">
                  <c:v>630</c:v>
                </c:pt>
                <c:pt idx="1174">
                  <c:v>630</c:v>
                </c:pt>
                <c:pt idx="1175">
                  <c:v>630</c:v>
                </c:pt>
                <c:pt idx="1176">
                  <c:v>630</c:v>
                </c:pt>
                <c:pt idx="1177">
                  <c:v>630</c:v>
                </c:pt>
                <c:pt idx="1178">
                  <c:v>630</c:v>
                </c:pt>
                <c:pt idx="1179">
                  <c:v>630</c:v>
                </c:pt>
                <c:pt idx="1180">
                  <c:v>630</c:v>
                </c:pt>
                <c:pt idx="1181">
                  <c:v>630</c:v>
                </c:pt>
                <c:pt idx="1182">
                  <c:v>630</c:v>
                </c:pt>
                <c:pt idx="1183">
                  <c:v>630</c:v>
                </c:pt>
                <c:pt idx="1184">
                  <c:v>630</c:v>
                </c:pt>
                <c:pt idx="1185">
                  <c:v>630</c:v>
                </c:pt>
                <c:pt idx="1186">
                  <c:v>630</c:v>
                </c:pt>
                <c:pt idx="1187">
                  <c:v>630</c:v>
                </c:pt>
                <c:pt idx="1188">
                  <c:v>630</c:v>
                </c:pt>
                <c:pt idx="1189">
                  <c:v>630</c:v>
                </c:pt>
                <c:pt idx="1190">
                  <c:v>630</c:v>
                </c:pt>
                <c:pt idx="1191">
                  <c:v>630</c:v>
                </c:pt>
                <c:pt idx="1192">
                  <c:v>630</c:v>
                </c:pt>
                <c:pt idx="1193">
                  <c:v>630</c:v>
                </c:pt>
                <c:pt idx="1194">
                  <c:v>630</c:v>
                </c:pt>
                <c:pt idx="1195">
                  <c:v>630</c:v>
                </c:pt>
                <c:pt idx="1196">
                  <c:v>630</c:v>
                </c:pt>
                <c:pt idx="1197">
                  <c:v>630</c:v>
                </c:pt>
                <c:pt idx="1198">
                  <c:v>630</c:v>
                </c:pt>
                <c:pt idx="1199">
                  <c:v>630</c:v>
                </c:pt>
                <c:pt idx="1200">
                  <c:v>630</c:v>
                </c:pt>
                <c:pt idx="1201">
                  <c:v>630</c:v>
                </c:pt>
                <c:pt idx="1202">
                  <c:v>630</c:v>
                </c:pt>
                <c:pt idx="1203">
                  <c:v>630</c:v>
                </c:pt>
                <c:pt idx="1204">
                  <c:v>630</c:v>
                </c:pt>
                <c:pt idx="1205">
                  <c:v>630</c:v>
                </c:pt>
                <c:pt idx="1206">
                  <c:v>630</c:v>
                </c:pt>
                <c:pt idx="1207">
                  <c:v>630</c:v>
                </c:pt>
                <c:pt idx="1208">
                  <c:v>630</c:v>
                </c:pt>
                <c:pt idx="1209">
                  <c:v>630</c:v>
                </c:pt>
                <c:pt idx="1210">
                  <c:v>630</c:v>
                </c:pt>
                <c:pt idx="1211">
                  <c:v>630</c:v>
                </c:pt>
                <c:pt idx="1212">
                  <c:v>630</c:v>
                </c:pt>
                <c:pt idx="1213">
                  <c:v>630</c:v>
                </c:pt>
                <c:pt idx="1214">
                  <c:v>630</c:v>
                </c:pt>
                <c:pt idx="1215">
                  <c:v>630</c:v>
                </c:pt>
                <c:pt idx="1216">
                  <c:v>630</c:v>
                </c:pt>
                <c:pt idx="1217">
                  <c:v>630</c:v>
                </c:pt>
                <c:pt idx="1218">
                  <c:v>630</c:v>
                </c:pt>
                <c:pt idx="1219">
                  <c:v>630</c:v>
                </c:pt>
                <c:pt idx="1220">
                  <c:v>630</c:v>
                </c:pt>
                <c:pt idx="1221">
                  <c:v>630</c:v>
                </c:pt>
                <c:pt idx="1222">
                  <c:v>630</c:v>
                </c:pt>
                <c:pt idx="1223">
                  <c:v>630</c:v>
                </c:pt>
                <c:pt idx="1224">
                  <c:v>630</c:v>
                </c:pt>
                <c:pt idx="1225">
                  <c:v>630</c:v>
                </c:pt>
                <c:pt idx="1226">
                  <c:v>630</c:v>
                </c:pt>
                <c:pt idx="1227">
                  <c:v>630</c:v>
                </c:pt>
                <c:pt idx="1228">
                  <c:v>630</c:v>
                </c:pt>
                <c:pt idx="1229">
                  <c:v>630</c:v>
                </c:pt>
                <c:pt idx="1230">
                  <c:v>630</c:v>
                </c:pt>
                <c:pt idx="1231">
                  <c:v>630</c:v>
                </c:pt>
                <c:pt idx="1232">
                  <c:v>630</c:v>
                </c:pt>
                <c:pt idx="1233">
                  <c:v>630</c:v>
                </c:pt>
                <c:pt idx="1234">
                  <c:v>630</c:v>
                </c:pt>
                <c:pt idx="1235">
                  <c:v>630</c:v>
                </c:pt>
                <c:pt idx="1236">
                  <c:v>630</c:v>
                </c:pt>
                <c:pt idx="1237">
                  <c:v>630</c:v>
                </c:pt>
                <c:pt idx="1238">
                  <c:v>630</c:v>
                </c:pt>
                <c:pt idx="1239">
                  <c:v>630</c:v>
                </c:pt>
                <c:pt idx="1240">
                  <c:v>630</c:v>
                </c:pt>
                <c:pt idx="1241">
                  <c:v>630</c:v>
                </c:pt>
                <c:pt idx="1242">
                  <c:v>630</c:v>
                </c:pt>
                <c:pt idx="1243">
                  <c:v>630</c:v>
                </c:pt>
                <c:pt idx="1244">
                  <c:v>630</c:v>
                </c:pt>
                <c:pt idx="1245">
                  <c:v>630</c:v>
                </c:pt>
                <c:pt idx="1246">
                  <c:v>630</c:v>
                </c:pt>
                <c:pt idx="1247">
                  <c:v>630</c:v>
                </c:pt>
                <c:pt idx="1248">
                  <c:v>630</c:v>
                </c:pt>
                <c:pt idx="1249">
                  <c:v>630</c:v>
                </c:pt>
                <c:pt idx="1250">
                  <c:v>630</c:v>
                </c:pt>
                <c:pt idx="1251">
                  <c:v>630</c:v>
                </c:pt>
                <c:pt idx="1252">
                  <c:v>630</c:v>
                </c:pt>
                <c:pt idx="1253">
                  <c:v>630</c:v>
                </c:pt>
                <c:pt idx="1254">
                  <c:v>630</c:v>
                </c:pt>
                <c:pt idx="1255">
                  <c:v>630</c:v>
                </c:pt>
                <c:pt idx="1256">
                  <c:v>630</c:v>
                </c:pt>
                <c:pt idx="1257">
                  <c:v>630</c:v>
                </c:pt>
                <c:pt idx="1258">
                  <c:v>630</c:v>
                </c:pt>
                <c:pt idx="1259">
                  <c:v>630</c:v>
                </c:pt>
                <c:pt idx="1260">
                  <c:v>630</c:v>
                </c:pt>
                <c:pt idx="1261">
                  <c:v>630</c:v>
                </c:pt>
                <c:pt idx="1262">
                  <c:v>630</c:v>
                </c:pt>
                <c:pt idx="1263">
                  <c:v>630</c:v>
                </c:pt>
                <c:pt idx="1264">
                  <c:v>630</c:v>
                </c:pt>
                <c:pt idx="1265">
                  <c:v>630</c:v>
                </c:pt>
                <c:pt idx="1266">
                  <c:v>630</c:v>
                </c:pt>
                <c:pt idx="1267">
                  <c:v>630</c:v>
                </c:pt>
                <c:pt idx="1268">
                  <c:v>630</c:v>
                </c:pt>
                <c:pt idx="1269">
                  <c:v>630</c:v>
                </c:pt>
                <c:pt idx="1270">
                  <c:v>630</c:v>
                </c:pt>
                <c:pt idx="1271">
                  <c:v>630</c:v>
                </c:pt>
                <c:pt idx="1272">
                  <c:v>630</c:v>
                </c:pt>
                <c:pt idx="1273">
                  <c:v>630</c:v>
                </c:pt>
                <c:pt idx="1274">
                  <c:v>630</c:v>
                </c:pt>
                <c:pt idx="1275">
                  <c:v>630</c:v>
                </c:pt>
                <c:pt idx="1276">
                  <c:v>630</c:v>
                </c:pt>
                <c:pt idx="1277">
                  <c:v>630</c:v>
                </c:pt>
                <c:pt idx="1278">
                  <c:v>630</c:v>
                </c:pt>
                <c:pt idx="1279">
                  <c:v>630</c:v>
                </c:pt>
                <c:pt idx="1280">
                  <c:v>630</c:v>
                </c:pt>
                <c:pt idx="1281">
                  <c:v>630</c:v>
                </c:pt>
                <c:pt idx="1282">
                  <c:v>630</c:v>
                </c:pt>
                <c:pt idx="1283">
                  <c:v>630</c:v>
                </c:pt>
                <c:pt idx="1284">
                  <c:v>630</c:v>
                </c:pt>
                <c:pt idx="1285">
                  <c:v>630</c:v>
                </c:pt>
                <c:pt idx="1286">
                  <c:v>630</c:v>
                </c:pt>
                <c:pt idx="1287">
                  <c:v>630</c:v>
                </c:pt>
                <c:pt idx="1288">
                  <c:v>630</c:v>
                </c:pt>
                <c:pt idx="1289">
                  <c:v>630</c:v>
                </c:pt>
                <c:pt idx="1290">
                  <c:v>630</c:v>
                </c:pt>
                <c:pt idx="1291">
                  <c:v>630</c:v>
                </c:pt>
                <c:pt idx="1292">
                  <c:v>630</c:v>
                </c:pt>
                <c:pt idx="1293">
                  <c:v>630</c:v>
                </c:pt>
                <c:pt idx="1294">
                  <c:v>630</c:v>
                </c:pt>
                <c:pt idx="1295">
                  <c:v>630</c:v>
                </c:pt>
                <c:pt idx="1296">
                  <c:v>630</c:v>
                </c:pt>
                <c:pt idx="1297">
                  <c:v>630</c:v>
                </c:pt>
                <c:pt idx="1298">
                  <c:v>630</c:v>
                </c:pt>
                <c:pt idx="1299">
                  <c:v>630</c:v>
                </c:pt>
                <c:pt idx="1300">
                  <c:v>630</c:v>
                </c:pt>
                <c:pt idx="1301">
                  <c:v>630</c:v>
                </c:pt>
                <c:pt idx="1302">
                  <c:v>630</c:v>
                </c:pt>
                <c:pt idx="1303">
                  <c:v>630</c:v>
                </c:pt>
                <c:pt idx="1304">
                  <c:v>630</c:v>
                </c:pt>
                <c:pt idx="1305">
                  <c:v>630</c:v>
                </c:pt>
                <c:pt idx="1306">
                  <c:v>630</c:v>
                </c:pt>
                <c:pt idx="1307">
                  <c:v>630</c:v>
                </c:pt>
                <c:pt idx="1308">
                  <c:v>630</c:v>
                </c:pt>
                <c:pt idx="1309">
                  <c:v>630</c:v>
                </c:pt>
                <c:pt idx="1310">
                  <c:v>630</c:v>
                </c:pt>
                <c:pt idx="1311">
                  <c:v>630</c:v>
                </c:pt>
                <c:pt idx="1312">
                  <c:v>630</c:v>
                </c:pt>
                <c:pt idx="1313">
                  <c:v>630</c:v>
                </c:pt>
                <c:pt idx="1314">
                  <c:v>630</c:v>
                </c:pt>
                <c:pt idx="1315">
                  <c:v>630</c:v>
                </c:pt>
                <c:pt idx="1316">
                  <c:v>630</c:v>
                </c:pt>
                <c:pt idx="1317">
                  <c:v>630</c:v>
                </c:pt>
                <c:pt idx="1318">
                  <c:v>630</c:v>
                </c:pt>
                <c:pt idx="1319">
                  <c:v>630</c:v>
                </c:pt>
                <c:pt idx="1320">
                  <c:v>630</c:v>
                </c:pt>
                <c:pt idx="1321">
                  <c:v>630</c:v>
                </c:pt>
                <c:pt idx="1322">
                  <c:v>630</c:v>
                </c:pt>
                <c:pt idx="1323">
                  <c:v>630</c:v>
                </c:pt>
                <c:pt idx="1324">
                  <c:v>630</c:v>
                </c:pt>
                <c:pt idx="1325">
                  <c:v>630</c:v>
                </c:pt>
                <c:pt idx="1326">
                  <c:v>630</c:v>
                </c:pt>
                <c:pt idx="1327">
                  <c:v>630</c:v>
                </c:pt>
                <c:pt idx="1328">
                  <c:v>630</c:v>
                </c:pt>
                <c:pt idx="1329">
                  <c:v>630</c:v>
                </c:pt>
                <c:pt idx="1330">
                  <c:v>630</c:v>
                </c:pt>
                <c:pt idx="1331">
                  <c:v>630</c:v>
                </c:pt>
                <c:pt idx="1332">
                  <c:v>630</c:v>
                </c:pt>
                <c:pt idx="1333">
                  <c:v>630</c:v>
                </c:pt>
                <c:pt idx="1334">
                  <c:v>630</c:v>
                </c:pt>
                <c:pt idx="1335">
                  <c:v>630</c:v>
                </c:pt>
                <c:pt idx="1336">
                  <c:v>630</c:v>
                </c:pt>
                <c:pt idx="1337">
                  <c:v>630</c:v>
                </c:pt>
                <c:pt idx="1338">
                  <c:v>630</c:v>
                </c:pt>
                <c:pt idx="1339">
                  <c:v>630</c:v>
                </c:pt>
                <c:pt idx="1340">
                  <c:v>630</c:v>
                </c:pt>
                <c:pt idx="1341">
                  <c:v>630</c:v>
                </c:pt>
                <c:pt idx="1342">
                  <c:v>630</c:v>
                </c:pt>
                <c:pt idx="1343">
                  <c:v>630</c:v>
                </c:pt>
                <c:pt idx="1344">
                  <c:v>630</c:v>
                </c:pt>
                <c:pt idx="1345">
                  <c:v>630</c:v>
                </c:pt>
                <c:pt idx="1346">
                  <c:v>630</c:v>
                </c:pt>
                <c:pt idx="1347">
                  <c:v>630</c:v>
                </c:pt>
                <c:pt idx="1348">
                  <c:v>630</c:v>
                </c:pt>
                <c:pt idx="1349">
                  <c:v>630</c:v>
                </c:pt>
                <c:pt idx="1350">
                  <c:v>630</c:v>
                </c:pt>
                <c:pt idx="1351">
                  <c:v>630</c:v>
                </c:pt>
                <c:pt idx="1352">
                  <c:v>630</c:v>
                </c:pt>
                <c:pt idx="1353">
                  <c:v>630</c:v>
                </c:pt>
                <c:pt idx="1354">
                  <c:v>630</c:v>
                </c:pt>
                <c:pt idx="1355">
                  <c:v>630</c:v>
                </c:pt>
                <c:pt idx="1356">
                  <c:v>630</c:v>
                </c:pt>
                <c:pt idx="1357">
                  <c:v>630</c:v>
                </c:pt>
                <c:pt idx="1358">
                  <c:v>630</c:v>
                </c:pt>
                <c:pt idx="1359">
                  <c:v>630</c:v>
                </c:pt>
                <c:pt idx="1360">
                  <c:v>630</c:v>
                </c:pt>
                <c:pt idx="1361">
                  <c:v>630</c:v>
                </c:pt>
                <c:pt idx="1362">
                  <c:v>630</c:v>
                </c:pt>
                <c:pt idx="1363">
                  <c:v>630</c:v>
                </c:pt>
                <c:pt idx="1364">
                  <c:v>630</c:v>
                </c:pt>
                <c:pt idx="1365">
                  <c:v>630</c:v>
                </c:pt>
                <c:pt idx="1366">
                  <c:v>630</c:v>
                </c:pt>
                <c:pt idx="1367">
                  <c:v>630</c:v>
                </c:pt>
                <c:pt idx="1368">
                  <c:v>630</c:v>
                </c:pt>
                <c:pt idx="1369">
                  <c:v>630</c:v>
                </c:pt>
                <c:pt idx="1370">
                  <c:v>630</c:v>
                </c:pt>
                <c:pt idx="1371">
                  <c:v>630</c:v>
                </c:pt>
                <c:pt idx="1372">
                  <c:v>630</c:v>
                </c:pt>
                <c:pt idx="1373">
                  <c:v>630</c:v>
                </c:pt>
                <c:pt idx="1374">
                  <c:v>630</c:v>
                </c:pt>
                <c:pt idx="1375">
                  <c:v>630</c:v>
                </c:pt>
                <c:pt idx="1376">
                  <c:v>630</c:v>
                </c:pt>
                <c:pt idx="1377">
                  <c:v>630</c:v>
                </c:pt>
                <c:pt idx="1378">
                  <c:v>630</c:v>
                </c:pt>
                <c:pt idx="1379">
                  <c:v>630</c:v>
                </c:pt>
                <c:pt idx="1380">
                  <c:v>630</c:v>
                </c:pt>
                <c:pt idx="1381">
                  <c:v>630</c:v>
                </c:pt>
                <c:pt idx="1382">
                  <c:v>630</c:v>
                </c:pt>
                <c:pt idx="1383">
                  <c:v>630</c:v>
                </c:pt>
                <c:pt idx="1384">
                  <c:v>630</c:v>
                </c:pt>
                <c:pt idx="1385">
                  <c:v>630</c:v>
                </c:pt>
                <c:pt idx="1386">
                  <c:v>630</c:v>
                </c:pt>
                <c:pt idx="1387">
                  <c:v>630</c:v>
                </c:pt>
                <c:pt idx="1388">
                  <c:v>630</c:v>
                </c:pt>
                <c:pt idx="1389">
                  <c:v>630</c:v>
                </c:pt>
                <c:pt idx="1390">
                  <c:v>630</c:v>
                </c:pt>
                <c:pt idx="1391">
                  <c:v>630</c:v>
                </c:pt>
                <c:pt idx="1392">
                  <c:v>630</c:v>
                </c:pt>
                <c:pt idx="1393">
                  <c:v>630</c:v>
                </c:pt>
                <c:pt idx="1394">
                  <c:v>630</c:v>
                </c:pt>
                <c:pt idx="1395">
                  <c:v>630</c:v>
                </c:pt>
                <c:pt idx="1396">
                  <c:v>630</c:v>
                </c:pt>
                <c:pt idx="1397">
                  <c:v>630</c:v>
                </c:pt>
                <c:pt idx="1398">
                  <c:v>630</c:v>
                </c:pt>
                <c:pt idx="1399">
                  <c:v>630</c:v>
                </c:pt>
                <c:pt idx="1400">
                  <c:v>630</c:v>
                </c:pt>
                <c:pt idx="1401">
                  <c:v>630</c:v>
                </c:pt>
                <c:pt idx="1402">
                  <c:v>630</c:v>
                </c:pt>
                <c:pt idx="1403">
                  <c:v>630</c:v>
                </c:pt>
                <c:pt idx="1404">
                  <c:v>630</c:v>
                </c:pt>
                <c:pt idx="1405">
                  <c:v>630</c:v>
                </c:pt>
                <c:pt idx="1406">
                  <c:v>630</c:v>
                </c:pt>
                <c:pt idx="1407">
                  <c:v>630</c:v>
                </c:pt>
                <c:pt idx="1408">
                  <c:v>630</c:v>
                </c:pt>
                <c:pt idx="1409">
                  <c:v>630</c:v>
                </c:pt>
                <c:pt idx="1410">
                  <c:v>630</c:v>
                </c:pt>
                <c:pt idx="1411">
                  <c:v>630</c:v>
                </c:pt>
                <c:pt idx="1412">
                  <c:v>630</c:v>
                </c:pt>
                <c:pt idx="1413">
                  <c:v>630</c:v>
                </c:pt>
                <c:pt idx="1414">
                  <c:v>630</c:v>
                </c:pt>
                <c:pt idx="1415">
                  <c:v>630</c:v>
                </c:pt>
                <c:pt idx="1416">
                  <c:v>630</c:v>
                </c:pt>
                <c:pt idx="1417">
                  <c:v>630</c:v>
                </c:pt>
                <c:pt idx="1418">
                  <c:v>630</c:v>
                </c:pt>
                <c:pt idx="1419">
                  <c:v>630</c:v>
                </c:pt>
                <c:pt idx="1420">
                  <c:v>630</c:v>
                </c:pt>
                <c:pt idx="1421">
                  <c:v>630</c:v>
                </c:pt>
                <c:pt idx="1422">
                  <c:v>630</c:v>
                </c:pt>
                <c:pt idx="1423">
                  <c:v>630</c:v>
                </c:pt>
                <c:pt idx="1424">
                  <c:v>630</c:v>
                </c:pt>
                <c:pt idx="1425">
                  <c:v>630</c:v>
                </c:pt>
                <c:pt idx="1426">
                  <c:v>630</c:v>
                </c:pt>
                <c:pt idx="1427">
                  <c:v>630</c:v>
                </c:pt>
                <c:pt idx="1428">
                  <c:v>630</c:v>
                </c:pt>
                <c:pt idx="1429">
                  <c:v>630</c:v>
                </c:pt>
                <c:pt idx="1430">
                  <c:v>630</c:v>
                </c:pt>
                <c:pt idx="1431">
                  <c:v>630</c:v>
                </c:pt>
                <c:pt idx="1432">
                  <c:v>630</c:v>
                </c:pt>
                <c:pt idx="1433">
                  <c:v>630</c:v>
                </c:pt>
                <c:pt idx="1434">
                  <c:v>630</c:v>
                </c:pt>
                <c:pt idx="1435">
                  <c:v>630</c:v>
                </c:pt>
                <c:pt idx="1436">
                  <c:v>630</c:v>
                </c:pt>
                <c:pt idx="1437">
                  <c:v>630</c:v>
                </c:pt>
                <c:pt idx="1438">
                  <c:v>630</c:v>
                </c:pt>
                <c:pt idx="1439">
                  <c:v>630</c:v>
                </c:pt>
                <c:pt idx="1440">
                  <c:v>630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422-452E-A9F5-A4C0B66725FC}"/>
            </c:ext>
          </c:extLst>
        </c:ser>
        <c:ser>
          <c:idx val="4"/>
          <c:order val="4"/>
          <c:tx>
            <c:strRef>
              <c:f>List1!$F$1</c:f>
              <c:strCache>
                <c:ptCount val="1"/>
                <c:pt idx="0">
                  <c:v>navrhovaná hodnota hlavního jističe (A)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List1!$A$3:$A$1442</c:f>
              <c:numCache>
                <c:formatCode>h:mm;@</c:formatCode>
                <c:ptCount val="1440"/>
                <c:pt idx="0">
                  <c:v>0</c:v>
                </c:pt>
                <c:pt idx="1">
                  <c:v>6.9444444444444447E-4</c:v>
                </c:pt>
                <c:pt idx="2">
                  <c:v>1.38888888888889E-3</c:v>
                </c:pt>
                <c:pt idx="3">
                  <c:v>2.0833333333333298E-3</c:v>
                </c:pt>
                <c:pt idx="4">
                  <c:v>2.7777777777777801E-3</c:v>
                </c:pt>
                <c:pt idx="5">
                  <c:v>3.4722222222222199E-3</c:v>
                </c:pt>
                <c:pt idx="6">
                  <c:v>4.1666666666666701E-3</c:v>
                </c:pt>
                <c:pt idx="7">
                  <c:v>4.8611111111111103E-3</c:v>
                </c:pt>
                <c:pt idx="8">
                  <c:v>5.5555555555555601E-3</c:v>
                </c:pt>
                <c:pt idx="9">
                  <c:v>6.2500000000000003E-3</c:v>
                </c:pt>
                <c:pt idx="10">
                  <c:v>6.9444444444444397E-3</c:v>
                </c:pt>
                <c:pt idx="11">
                  <c:v>7.6388888888888904E-3</c:v>
                </c:pt>
                <c:pt idx="12">
                  <c:v>8.3333333333333297E-3</c:v>
                </c:pt>
                <c:pt idx="13">
                  <c:v>9.0277777777777804E-3</c:v>
                </c:pt>
                <c:pt idx="14">
                  <c:v>9.7222222222222206E-3</c:v>
                </c:pt>
                <c:pt idx="15">
                  <c:v>1.0416666666666701E-2</c:v>
                </c:pt>
                <c:pt idx="16">
                  <c:v>1.1111111111111099E-2</c:v>
                </c:pt>
                <c:pt idx="17">
                  <c:v>1.18055555555556E-2</c:v>
                </c:pt>
                <c:pt idx="18">
                  <c:v>1.2500000000000001E-2</c:v>
                </c:pt>
                <c:pt idx="19">
                  <c:v>1.3194444444444399E-2</c:v>
                </c:pt>
                <c:pt idx="20">
                  <c:v>1.38888888888889E-2</c:v>
                </c:pt>
                <c:pt idx="21">
                  <c:v>1.4583333333333301E-2</c:v>
                </c:pt>
                <c:pt idx="22">
                  <c:v>1.52777777777778E-2</c:v>
                </c:pt>
                <c:pt idx="23">
                  <c:v>1.59722222222222E-2</c:v>
                </c:pt>
                <c:pt idx="24">
                  <c:v>1.6666666666666701E-2</c:v>
                </c:pt>
                <c:pt idx="25">
                  <c:v>1.7361111111111101E-2</c:v>
                </c:pt>
                <c:pt idx="26">
                  <c:v>1.8055555555555599E-2</c:v>
                </c:pt>
                <c:pt idx="27">
                  <c:v>1.8749999999999999E-2</c:v>
                </c:pt>
                <c:pt idx="28">
                  <c:v>1.94444444444444E-2</c:v>
                </c:pt>
                <c:pt idx="29">
                  <c:v>2.0138888888888901E-2</c:v>
                </c:pt>
                <c:pt idx="30">
                  <c:v>2.0833333333333301E-2</c:v>
                </c:pt>
                <c:pt idx="31">
                  <c:v>2.1527777777777798E-2</c:v>
                </c:pt>
                <c:pt idx="32">
                  <c:v>2.2222222222222199E-2</c:v>
                </c:pt>
                <c:pt idx="33">
                  <c:v>2.29166666666667E-2</c:v>
                </c:pt>
                <c:pt idx="34">
                  <c:v>2.36111111111111E-2</c:v>
                </c:pt>
                <c:pt idx="35">
                  <c:v>2.4305555555555601E-2</c:v>
                </c:pt>
                <c:pt idx="36">
                  <c:v>2.5000000000000001E-2</c:v>
                </c:pt>
                <c:pt idx="37">
                  <c:v>2.5694444444444402E-2</c:v>
                </c:pt>
                <c:pt idx="38">
                  <c:v>2.6388888888888899E-2</c:v>
                </c:pt>
                <c:pt idx="39">
                  <c:v>2.70833333333333E-2</c:v>
                </c:pt>
                <c:pt idx="40">
                  <c:v>2.7777777777777801E-2</c:v>
                </c:pt>
                <c:pt idx="41">
                  <c:v>2.8472222222222201E-2</c:v>
                </c:pt>
                <c:pt idx="42">
                  <c:v>2.9166666666666698E-2</c:v>
                </c:pt>
                <c:pt idx="43">
                  <c:v>2.9861111111111099E-2</c:v>
                </c:pt>
                <c:pt idx="44">
                  <c:v>3.05555555555556E-2</c:v>
                </c:pt>
                <c:pt idx="45">
                  <c:v>3.125E-2</c:v>
                </c:pt>
                <c:pt idx="46">
                  <c:v>3.19444444444444E-2</c:v>
                </c:pt>
                <c:pt idx="47">
                  <c:v>3.2638888888888898E-2</c:v>
                </c:pt>
                <c:pt idx="48">
                  <c:v>3.3333333333333298E-2</c:v>
                </c:pt>
                <c:pt idx="49">
                  <c:v>3.4027777777777803E-2</c:v>
                </c:pt>
                <c:pt idx="50">
                  <c:v>3.4722222222222203E-2</c:v>
                </c:pt>
                <c:pt idx="51">
                  <c:v>3.54166666666667E-2</c:v>
                </c:pt>
                <c:pt idx="52">
                  <c:v>3.6111111111111101E-2</c:v>
                </c:pt>
                <c:pt idx="53">
                  <c:v>3.6805555555555598E-2</c:v>
                </c:pt>
                <c:pt idx="54">
                  <c:v>3.7499999999999999E-2</c:v>
                </c:pt>
                <c:pt idx="55">
                  <c:v>3.8194444444444399E-2</c:v>
                </c:pt>
                <c:pt idx="56">
                  <c:v>3.8888888888888903E-2</c:v>
                </c:pt>
                <c:pt idx="57">
                  <c:v>3.9583333333333297E-2</c:v>
                </c:pt>
                <c:pt idx="58">
                  <c:v>4.0277777777777801E-2</c:v>
                </c:pt>
                <c:pt idx="59">
                  <c:v>4.0972222222222202E-2</c:v>
                </c:pt>
                <c:pt idx="60">
                  <c:v>4.1666666666666699E-2</c:v>
                </c:pt>
                <c:pt idx="61">
                  <c:v>4.2361111111111099E-2</c:v>
                </c:pt>
                <c:pt idx="62">
                  <c:v>4.3055555555555597E-2</c:v>
                </c:pt>
                <c:pt idx="63">
                  <c:v>4.3749999999999997E-2</c:v>
                </c:pt>
                <c:pt idx="64">
                  <c:v>4.4444444444444398E-2</c:v>
                </c:pt>
                <c:pt idx="65">
                  <c:v>4.5138888888888902E-2</c:v>
                </c:pt>
                <c:pt idx="66">
                  <c:v>4.5833333333333302E-2</c:v>
                </c:pt>
                <c:pt idx="67">
                  <c:v>4.65277777777778E-2</c:v>
                </c:pt>
                <c:pt idx="68">
                  <c:v>4.72222222222222E-2</c:v>
                </c:pt>
                <c:pt idx="69">
                  <c:v>4.7916666666666698E-2</c:v>
                </c:pt>
                <c:pt idx="70">
                  <c:v>4.8611111111111098E-2</c:v>
                </c:pt>
                <c:pt idx="71">
                  <c:v>4.9305555555555602E-2</c:v>
                </c:pt>
                <c:pt idx="72">
                  <c:v>0.05</c:v>
                </c:pt>
                <c:pt idx="73">
                  <c:v>5.0694444444444403E-2</c:v>
                </c:pt>
                <c:pt idx="74">
                  <c:v>5.1388888888888901E-2</c:v>
                </c:pt>
                <c:pt idx="75">
                  <c:v>5.2083333333333301E-2</c:v>
                </c:pt>
                <c:pt idx="76">
                  <c:v>5.2777777777777798E-2</c:v>
                </c:pt>
                <c:pt idx="77">
                  <c:v>5.3472222222222199E-2</c:v>
                </c:pt>
                <c:pt idx="78">
                  <c:v>5.4166666666666703E-2</c:v>
                </c:pt>
                <c:pt idx="79">
                  <c:v>5.4861111111111097E-2</c:v>
                </c:pt>
                <c:pt idx="80">
                  <c:v>5.5555555555555601E-2</c:v>
                </c:pt>
                <c:pt idx="81">
                  <c:v>5.6250000000000001E-2</c:v>
                </c:pt>
                <c:pt idx="82">
                  <c:v>5.6944444444444402E-2</c:v>
                </c:pt>
                <c:pt idx="83">
                  <c:v>5.7638888888888899E-2</c:v>
                </c:pt>
                <c:pt idx="84">
                  <c:v>5.83333333333333E-2</c:v>
                </c:pt>
                <c:pt idx="85">
                  <c:v>5.9027777777777797E-2</c:v>
                </c:pt>
                <c:pt idx="86">
                  <c:v>5.9722222222222197E-2</c:v>
                </c:pt>
                <c:pt idx="87">
                  <c:v>6.0416666666666702E-2</c:v>
                </c:pt>
                <c:pt idx="88">
                  <c:v>6.1111111111111102E-2</c:v>
                </c:pt>
                <c:pt idx="89">
                  <c:v>6.18055555555556E-2</c:v>
                </c:pt>
                <c:pt idx="90">
                  <c:v>6.25E-2</c:v>
                </c:pt>
                <c:pt idx="91">
                  <c:v>6.31944444444444E-2</c:v>
                </c:pt>
                <c:pt idx="92">
                  <c:v>6.3888888888888898E-2</c:v>
                </c:pt>
                <c:pt idx="93">
                  <c:v>6.4583333333333298E-2</c:v>
                </c:pt>
                <c:pt idx="94">
                  <c:v>6.5277777777777796E-2</c:v>
                </c:pt>
                <c:pt idx="95">
                  <c:v>6.5972222222222196E-2</c:v>
                </c:pt>
                <c:pt idx="96">
                  <c:v>6.6666666666666693E-2</c:v>
                </c:pt>
                <c:pt idx="97">
                  <c:v>6.7361111111111094E-2</c:v>
                </c:pt>
                <c:pt idx="98">
                  <c:v>6.8055555555555605E-2</c:v>
                </c:pt>
                <c:pt idx="99">
                  <c:v>6.8750000000000006E-2</c:v>
                </c:pt>
                <c:pt idx="100">
                  <c:v>6.9444444444444406E-2</c:v>
                </c:pt>
                <c:pt idx="101">
                  <c:v>7.0138888888888903E-2</c:v>
                </c:pt>
                <c:pt idx="102">
                  <c:v>7.0833333333333304E-2</c:v>
                </c:pt>
                <c:pt idx="103">
                  <c:v>7.1527777777777801E-2</c:v>
                </c:pt>
                <c:pt idx="104">
                  <c:v>7.2222222222222202E-2</c:v>
                </c:pt>
                <c:pt idx="105">
                  <c:v>7.2916666666666699E-2</c:v>
                </c:pt>
                <c:pt idx="106">
                  <c:v>7.3611111111111099E-2</c:v>
                </c:pt>
                <c:pt idx="107">
                  <c:v>7.4305555555555597E-2</c:v>
                </c:pt>
                <c:pt idx="108">
                  <c:v>7.4999999999999997E-2</c:v>
                </c:pt>
                <c:pt idx="109">
                  <c:v>7.5694444444444495E-2</c:v>
                </c:pt>
                <c:pt idx="110">
                  <c:v>7.6388888888888895E-2</c:v>
                </c:pt>
                <c:pt idx="111">
                  <c:v>7.7083333333333295E-2</c:v>
                </c:pt>
                <c:pt idx="112">
                  <c:v>7.7777777777777807E-2</c:v>
                </c:pt>
                <c:pt idx="113">
                  <c:v>7.8472222222222193E-2</c:v>
                </c:pt>
                <c:pt idx="114">
                  <c:v>7.9166666666666705E-2</c:v>
                </c:pt>
                <c:pt idx="115">
                  <c:v>7.9861111111111105E-2</c:v>
                </c:pt>
                <c:pt idx="116">
                  <c:v>8.0555555555555602E-2</c:v>
                </c:pt>
                <c:pt idx="117">
                  <c:v>8.1250000000000003E-2</c:v>
                </c:pt>
                <c:pt idx="118">
                  <c:v>8.1944444444444403E-2</c:v>
                </c:pt>
                <c:pt idx="119">
                  <c:v>8.2638888888888901E-2</c:v>
                </c:pt>
                <c:pt idx="120">
                  <c:v>8.3333333333333301E-2</c:v>
                </c:pt>
                <c:pt idx="121">
                  <c:v>8.4027777777777798E-2</c:v>
                </c:pt>
                <c:pt idx="122">
                  <c:v>8.4722222222222199E-2</c:v>
                </c:pt>
                <c:pt idx="123">
                  <c:v>8.5416666666666696E-2</c:v>
                </c:pt>
                <c:pt idx="124">
                  <c:v>8.6111111111111097E-2</c:v>
                </c:pt>
                <c:pt idx="125">
                  <c:v>8.6805555555555594E-2</c:v>
                </c:pt>
                <c:pt idx="126">
                  <c:v>8.7499999999999994E-2</c:v>
                </c:pt>
                <c:pt idx="127">
                  <c:v>8.8194444444444506E-2</c:v>
                </c:pt>
                <c:pt idx="128">
                  <c:v>8.8888888888888906E-2</c:v>
                </c:pt>
                <c:pt idx="129">
                  <c:v>8.9583333333333307E-2</c:v>
                </c:pt>
                <c:pt idx="130">
                  <c:v>9.0277777777777804E-2</c:v>
                </c:pt>
                <c:pt idx="131">
                  <c:v>9.0972222222222204E-2</c:v>
                </c:pt>
                <c:pt idx="132">
                  <c:v>9.1666666666666702E-2</c:v>
                </c:pt>
                <c:pt idx="133">
                  <c:v>9.2361111111111102E-2</c:v>
                </c:pt>
                <c:pt idx="134">
                  <c:v>9.30555555555556E-2</c:v>
                </c:pt>
                <c:pt idx="135">
                  <c:v>9.375E-2</c:v>
                </c:pt>
                <c:pt idx="136">
                  <c:v>9.44444444444444E-2</c:v>
                </c:pt>
                <c:pt idx="137">
                  <c:v>9.5138888888888898E-2</c:v>
                </c:pt>
                <c:pt idx="138">
                  <c:v>9.5833333333333298E-2</c:v>
                </c:pt>
                <c:pt idx="139">
                  <c:v>9.6527777777777796E-2</c:v>
                </c:pt>
                <c:pt idx="140">
                  <c:v>9.7222222222222196E-2</c:v>
                </c:pt>
                <c:pt idx="141">
                  <c:v>9.7916666666666693E-2</c:v>
                </c:pt>
                <c:pt idx="142">
                  <c:v>9.8611111111111094E-2</c:v>
                </c:pt>
                <c:pt idx="143">
                  <c:v>9.9305555555555605E-2</c:v>
                </c:pt>
                <c:pt idx="144">
                  <c:v>0.1</c:v>
                </c:pt>
                <c:pt idx="145">
                  <c:v>0.100694444444444</c:v>
                </c:pt>
                <c:pt idx="146">
                  <c:v>0.101388888888889</c:v>
                </c:pt>
                <c:pt idx="147">
                  <c:v>0.102083333333333</c:v>
                </c:pt>
                <c:pt idx="148">
                  <c:v>0.102777777777778</c:v>
                </c:pt>
                <c:pt idx="149">
                  <c:v>0.10347222222222199</c:v>
                </c:pt>
                <c:pt idx="150">
                  <c:v>0.104166666666667</c:v>
                </c:pt>
                <c:pt idx="151">
                  <c:v>0.104861111111111</c:v>
                </c:pt>
                <c:pt idx="152">
                  <c:v>0.105555555555556</c:v>
                </c:pt>
                <c:pt idx="153">
                  <c:v>0.10625</c:v>
                </c:pt>
                <c:pt idx="154">
                  <c:v>0.106944444444444</c:v>
                </c:pt>
                <c:pt idx="155">
                  <c:v>0.10763888888888901</c:v>
                </c:pt>
                <c:pt idx="156">
                  <c:v>0.108333333333333</c:v>
                </c:pt>
                <c:pt idx="157">
                  <c:v>0.109027777777778</c:v>
                </c:pt>
                <c:pt idx="158">
                  <c:v>0.109722222222222</c:v>
                </c:pt>
                <c:pt idx="159">
                  <c:v>0.110416666666667</c:v>
                </c:pt>
                <c:pt idx="160">
                  <c:v>0.11111111111111099</c:v>
                </c:pt>
                <c:pt idx="161">
                  <c:v>0.111805555555556</c:v>
                </c:pt>
                <c:pt idx="162">
                  <c:v>0.1125</c:v>
                </c:pt>
                <c:pt idx="163">
                  <c:v>0.113194444444444</c:v>
                </c:pt>
                <c:pt idx="164">
                  <c:v>0.113888888888889</c:v>
                </c:pt>
                <c:pt idx="165">
                  <c:v>0.114583333333333</c:v>
                </c:pt>
                <c:pt idx="166">
                  <c:v>0.11527777777777801</c:v>
                </c:pt>
                <c:pt idx="167">
                  <c:v>0.115972222222222</c:v>
                </c:pt>
                <c:pt idx="168">
                  <c:v>0.116666666666667</c:v>
                </c:pt>
                <c:pt idx="169">
                  <c:v>0.117361111111111</c:v>
                </c:pt>
                <c:pt idx="170">
                  <c:v>0.118055555555556</c:v>
                </c:pt>
                <c:pt idx="171">
                  <c:v>0.11874999999999999</c:v>
                </c:pt>
                <c:pt idx="172">
                  <c:v>0.11944444444444401</c:v>
                </c:pt>
                <c:pt idx="173">
                  <c:v>0.120138888888889</c:v>
                </c:pt>
                <c:pt idx="174">
                  <c:v>0.120833333333333</c:v>
                </c:pt>
                <c:pt idx="175">
                  <c:v>0.121527777777778</c:v>
                </c:pt>
                <c:pt idx="176">
                  <c:v>0.122222222222222</c:v>
                </c:pt>
                <c:pt idx="177">
                  <c:v>0.12291666666666699</c:v>
                </c:pt>
                <c:pt idx="178">
                  <c:v>0.12361111111111101</c:v>
                </c:pt>
                <c:pt idx="179">
                  <c:v>0.124305555555556</c:v>
                </c:pt>
                <c:pt idx="180">
                  <c:v>0.125</c:v>
                </c:pt>
                <c:pt idx="181">
                  <c:v>0.125694444444444</c:v>
                </c:pt>
                <c:pt idx="182">
                  <c:v>0.12638888888888899</c:v>
                </c:pt>
                <c:pt idx="183">
                  <c:v>0.12708333333333299</c:v>
                </c:pt>
                <c:pt idx="184">
                  <c:v>0.12777777777777799</c:v>
                </c:pt>
                <c:pt idx="185">
                  <c:v>0.12847222222222199</c:v>
                </c:pt>
                <c:pt idx="186">
                  <c:v>0.12916666666666701</c:v>
                </c:pt>
                <c:pt idx="187">
                  <c:v>0.12986111111111101</c:v>
                </c:pt>
                <c:pt idx="188">
                  <c:v>0.13055555555555601</c:v>
                </c:pt>
                <c:pt idx="189">
                  <c:v>0.13125000000000001</c:v>
                </c:pt>
                <c:pt idx="190">
                  <c:v>0.131944444444444</c:v>
                </c:pt>
                <c:pt idx="191">
                  <c:v>0.132638888888889</c:v>
                </c:pt>
                <c:pt idx="192">
                  <c:v>0.133333333333333</c:v>
                </c:pt>
                <c:pt idx="193">
                  <c:v>0.134027777777778</c:v>
                </c:pt>
                <c:pt idx="194">
                  <c:v>0.13472222222222199</c:v>
                </c:pt>
                <c:pt idx="195">
                  <c:v>0.13541666666666699</c:v>
                </c:pt>
                <c:pt idx="196">
                  <c:v>0.13611111111111099</c:v>
                </c:pt>
                <c:pt idx="197">
                  <c:v>0.13680555555555601</c:v>
                </c:pt>
                <c:pt idx="198">
                  <c:v>0.13750000000000001</c:v>
                </c:pt>
                <c:pt idx="199">
                  <c:v>0.13819444444444401</c:v>
                </c:pt>
                <c:pt idx="200">
                  <c:v>0.13888888888888901</c:v>
                </c:pt>
                <c:pt idx="201">
                  <c:v>0.139583333333333</c:v>
                </c:pt>
                <c:pt idx="202">
                  <c:v>0.140277777777778</c:v>
                </c:pt>
                <c:pt idx="203">
                  <c:v>0.140972222222222</c:v>
                </c:pt>
                <c:pt idx="204">
                  <c:v>0.141666666666667</c:v>
                </c:pt>
                <c:pt idx="205">
                  <c:v>0.14236111111111099</c:v>
                </c:pt>
                <c:pt idx="206">
                  <c:v>0.14305555555555599</c:v>
                </c:pt>
                <c:pt idx="207">
                  <c:v>0.14374999999999999</c:v>
                </c:pt>
                <c:pt idx="208">
                  <c:v>0.14444444444444399</c:v>
                </c:pt>
                <c:pt idx="209">
                  <c:v>0.14513888888888901</c:v>
                </c:pt>
                <c:pt idx="210">
                  <c:v>0.14583333333333301</c:v>
                </c:pt>
                <c:pt idx="211">
                  <c:v>0.14652777777777801</c:v>
                </c:pt>
                <c:pt idx="212">
                  <c:v>0.147222222222222</c:v>
                </c:pt>
                <c:pt idx="213">
                  <c:v>0.147916666666667</c:v>
                </c:pt>
                <c:pt idx="214">
                  <c:v>0.148611111111111</c:v>
                </c:pt>
                <c:pt idx="215">
                  <c:v>0.149305555555556</c:v>
                </c:pt>
                <c:pt idx="216">
                  <c:v>0.15</c:v>
                </c:pt>
                <c:pt idx="217">
                  <c:v>0.15069444444444399</c:v>
                </c:pt>
                <c:pt idx="218">
                  <c:v>0.15138888888888899</c:v>
                </c:pt>
                <c:pt idx="219">
                  <c:v>0.15208333333333299</c:v>
                </c:pt>
                <c:pt idx="220">
                  <c:v>0.15277777777777801</c:v>
                </c:pt>
                <c:pt idx="221">
                  <c:v>0.15347222222222201</c:v>
                </c:pt>
                <c:pt idx="222">
                  <c:v>0.15416666666666701</c:v>
                </c:pt>
                <c:pt idx="223">
                  <c:v>0.15486111111111101</c:v>
                </c:pt>
                <c:pt idx="224">
                  <c:v>0.155555555555556</c:v>
                </c:pt>
                <c:pt idx="225">
                  <c:v>0.15625</c:v>
                </c:pt>
                <c:pt idx="226">
                  <c:v>0.156944444444444</c:v>
                </c:pt>
                <c:pt idx="227">
                  <c:v>0.15763888888888899</c:v>
                </c:pt>
                <c:pt idx="228">
                  <c:v>0.15833333333333299</c:v>
                </c:pt>
                <c:pt idx="229">
                  <c:v>0.15902777777777799</c:v>
                </c:pt>
                <c:pt idx="230">
                  <c:v>0.15972222222222199</c:v>
                </c:pt>
                <c:pt idx="231">
                  <c:v>0.16041666666666701</c:v>
                </c:pt>
                <c:pt idx="232">
                  <c:v>0.16111111111111101</c:v>
                </c:pt>
                <c:pt idx="233">
                  <c:v>0.16180555555555601</c:v>
                </c:pt>
                <c:pt idx="234">
                  <c:v>0.16250000000000001</c:v>
                </c:pt>
                <c:pt idx="235">
                  <c:v>0.163194444444444</c:v>
                </c:pt>
                <c:pt idx="236">
                  <c:v>0.163888888888889</c:v>
                </c:pt>
                <c:pt idx="237">
                  <c:v>0.164583333333333</c:v>
                </c:pt>
                <c:pt idx="238">
                  <c:v>0.165277777777778</c:v>
                </c:pt>
                <c:pt idx="239">
                  <c:v>0.16597222222222199</c:v>
                </c:pt>
                <c:pt idx="240">
                  <c:v>0.16666666666666699</c:v>
                </c:pt>
                <c:pt idx="241">
                  <c:v>0.16736111111111099</c:v>
                </c:pt>
                <c:pt idx="242">
                  <c:v>0.16805555555555601</c:v>
                </c:pt>
                <c:pt idx="243">
                  <c:v>0.16875000000000001</c:v>
                </c:pt>
                <c:pt idx="244">
                  <c:v>0.16944444444444401</c:v>
                </c:pt>
                <c:pt idx="245">
                  <c:v>0.17013888888888901</c:v>
                </c:pt>
                <c:pt idx="246">
                  <c:v>0.170833333333333</c:v>
                </c:pt>
                <c:pt idx="247">
                  <c:v>0.171527777777778</c:v>
                </c:pt>
                <c:pt idx="248">
                  <c:v>0.172222222222222</c:v>
                </c:pt>
                <c:pt idx="249">
                  <c:v>0.172916666666667</c:v>
                </c:pt>
                <c:pt idx="250">
                  <c:v>0.17361111111111099</c:v>
                </c:pt>
                <c:pt idx="251">
                  <c:v>0.17430555555555599</c:v>
                </c:pt>
                <c:pt idx="252">
                  <c:v>0.17499999999999999</c:v>
                </c:pt>
                <c:pt idx="253">
                  <c:v>0.17569444444444399</c:v>
                </c:pt>
                <c:pt idx="254">
                  <c:v>0.17638888888888901</c:v>
                </c:pt>
                <c:pt idx="255">
                  <c:v>0.17708333333333301</c:v>
                </c:pt>
                <c:pt idx="256">
                  <c:v>0.17777777777777801</c:v>
                </c:pt>
                <c:pt idx="257">
                  <c:v>0.178472222222222</c:v>
                </c:pt>
                <c:pt idx="258">
                  <c:v>0.179166666666667</c:v>
                </c:pt>
                <c:pt idx="259">
                  <c:v>0.179861111111111</c:v>
                </c:pt>
                <c:pt idx="260">
                  <c:v>0.180555555555556</c:v>
                </c:pt>
                <c:pt idx="261">
                  <c:v>0.18124999999999999</c:v>
                </c:pt>
                <c:pt idx="262">
                  <c:v>0.18194444444444399</c:v>
                </c:pt>
                <c:pt idx="263">
                  <c:v>0.18263888888888899</c:v>
                </c:pt>
                <c:pt idx="264">
                  <c:v>0.18333333333333299</c:v>
                </c:pt>
                <c:pt idx="265">
                  <c:v>0.18402777777777801</c:v>
                </c:pt>
                <c:pt idx="266">
                  <c:v>0.18472222222222201</c:v>
                </c:pt>
                <c:pt idx="267">
                  <c:v>0.18541666666666701</c:v>
                </c:pt>
                <c:pt idx="268">
                  <c:v>0.18611111111111101</c:v>
                </c:pt>
                <c:pt idx="269">
                  <c:v>0.186805555555556</c:v>
                </c:pt>
                <c:pt idx="270">
                  <c:v>0.1875</c:v>
                </c:pt>
                <c:pt idx="271">
                  <c:v>0.188194444444444</c:v>
                </c:pt>
                <c:pt idx="272">
                  <c:v>0.18888888888888899</c:v>
                </c:pt>
                <c:pt idx="273">
                  <c:v>0.18958333333333299</c:v>
                </c:pt>
                <c:pt idx="274">
                  <c:v>0.19027777777777799</c:v>
                </c:pt>
                <c:pt idx="275">
                  <c:v>0.19097222222222199</c:v>
                </c:pt>
                <c:pt idx="276">
                  <c:v>0.19166666666666701</c:v>
                </c:pt>
                <c:pt idx="277">
                  <c:v>0.19236111111111101</c:v>
                </c:pt>
                <c:pt idx="278">
                  <c:v>0.19305555555555601</c:v>
                </c:pt>
                <c:pt idx="279">
                  <c:v>0.19375000000000001</c:v>
                </c:pt>
                <c:pt idx="280">
                  <c:v>0.194444444444444</c:v>
                </c:pt>
                <c:pt idx="281">
                  <c:v>0.195138888888889</c:v>
                </c:pt>
                <c:pt idx="282">
                  <c:v>0.195833333333333</c:v>
                </c:pt>
                <c:pt idx="283">
                  <c:v>0.196527777777778</c:v>
                </c:pt>
                <c:pt idx="284">
                  <c:v>0.19722222222222199</c:v>
                </c:pt>
                <c:pt idx="285">
                  <c:v>0.19791666666666699</c:v>
                </c:pt>
                <c:pt idx="286">
                  <c:v>0.19861111111111099</c:v>
                </c:pt>
                <c:pt idx="287">
                  <c:v>0.19930555555555601</c:v>
                </c:pt>
                <c:pt idx="288">
                  <c:v>0.2</c:v>
                </c:pt>
                <c:pt idx="289">
                  <c:v>0.20069444444444401</c:v>
                </c:pt>
                <c:pt idx="290">
                  <c:v>0.20138888888888901</c:v>
                </c:pt>
                <c:pt idx="291">
                  <c:v>0.202083333333333</c:v>
                </c:pt>
                <c:pt idx="292">
                  <c:v>0.202777777777778</c:v>
                </c:pt>
                <c:pt idx="293">
                  <c:v>0.203472222222222</c:v>
                </c:pt>
                <c:pt idx="294">
                  <c:v>0.204166666666667</c:v>
                </c:pt>
                <c:pt idx="295">
                  <c:v>0.20486111111111099</c:v>
                </c:pt>
                <c:pt idx="296">
                  <c:v>0.20555555555555599</c:v>
                </c:pt>
                <c:pt idx="297">
                  <c:v>0.20624999999999999</c:v>
                </c:pt>
                <c:pt idx="298">
                  <c:v>0.20694444444444399</c:v>
                </c:pt>
                <c:pt idx="299">
                  <c:v>0.20763888888888901</c:v>
                </c:pt>
                <c:pt idx="300">
                  <c:v>0.20833333333333301</c:v>
                </c:pt>
                <c:pt idx="301">
                  <c:v>0.20902777777777801</c:v>
                </c:pt>
                <c:pt idx="302">
                  <c:v>0.209722222222222</c:v>
                </c:pt>
                <c:pt idx="303">
                  <c:v>0.210416666666667</c:v>
                </c:pt>
                <c:pt idx="304">
                  <c:v>0.211111111111111</c:v>
                </c:pt>
                <c:pt idx="305">
                  <c:v>0.211805555555556</c:v>
                </c:pt>
                <c:pt idx="306">
                  <c:v>0.21249999999999999</c:v>
                </c:pt>
                <c:pt idx="307">
                  <c:v>0.21319444444444399</c:v>
                </c:pt>
                <c:pt idx="308">
                  <c:v>0.21388888888888899</c:v>
                </c:pt>
                <c:pt idx="309">
                  <c:v>0.21458333333333299</c:v>
                </c:pt>
                <c:pt idx="310">
                  <c:v>0.21527777777777801</c:v>
                </c:pt>
                <c:pt idx="311">
                  <c:v>0.21597222222222201</c:v>
                </c:pt>
                <c:pt idx="312">
                  <c:v>0.21666666666666701</c:v>
                </c:pt>
                <c:pt idx="313">
                  <c:v>0.21736111111111101</c:v>
                </c:pt>
                <c:pt idx="314">
                  <c:v>0.218055555555556</c:v>
                </c:pt>
                <c:pt idx="315">
                  <c:v>0.21875</c:v>
                </c:pt>
                <c:pt idx="316">
                  <c:v>0.219444444444444</c:v>
                </c:pt>
                <c:pt idx="317">
                  <c:v>0.22013888888888899</c:v>
                </c:pt>
                <c:pt idx="318">
                  <c:v>0.22083333333333299</c:v>
                </c:pt>
                <c:pt idx="319">
                  <c:v>0.22152777777777799</c:v>
                </c:pt>
                <c:pt idx="320">
                  <c:v>0.22222222222222199</c:v>
                </c:pt>
                <c:pt idx="321">
                  <c:v>0.22291666666666701</c:v>
                </c:pt>
                <c:pt idx="322">
                  <c:v>0.22361111111111101</c:v>
                </c:pt>
                <c:pt idx="323">
                  <c:v>0.22430555555555601</c:v>
                </c:pt>
                <c:pt idx="324">
                  <c:v>0.22500000000000001</c:v>
                </c:pt>
                <c:pt idx="325">
                  <c:v>0.225694444444444</c:v>
                </c:pt>
                <c:pt idx="326">
                  <c:v>0.226388888888889</c:v>
                </c:pt>
                <c:pt idx="327">
                  <c:v>0.227083333333333</c:v>
                </c:pt>
                <c:pt idx="328">
                  <c:v>0.227777777777778</c:v>
                </c:pt>
                <c:pt idx="329">
                  <c:v>0.22847222222222199</c:v>
                </c:pt>
                <c:pt idx="330">
                  <c:v>0.22916666666666699</c:v>
                </c:pt>
                <c:pt idx="331">
                  <c:v>0.22986111111111099</c:v>
                </c:pt>
                <c:pt idx="332">
                  <c:v>0.23055555555555601</c:v>
                </c:pt>
                <c:pt idx="333">
                  <c:v>0.23125000000000001</c:v>
                </c:pt>
                <c:pt idx="334">
                  <c:v>0.23194444444444401</c:v>
                </c:pt>
                <c:pt idx="335">
                  <c:v>0.23263888888888901</c:v>
                </c:pt>
                <c:pt idx="336">
                  <c:v>0.233333333333333</c:v>
                </c:pt>
                <c:pt idx="337">
                  <c:v>0.234027777777778</c:v>
                </c:pt>
                <c:pt idx="338">
                  <c:v>0.234722222222222</c:v>
                </c:pt>
                <c:pt idx="339">
                  <c:v>0.235416666666667</c:v>
                </c:pt>
                <c:pt idx="340">
                  <c:v>0.23611111111111099</c:v>
                </c:pt>
                <c:pt idx="341">
                  <c:v>0.23680555555555599</c:v>
                </c:pt>
                <c:pt idx="342">
                  <c:v>0.23749999999999999</c:v>
                </c:pt>
                <c:pt idx="343">
                  <c:v>0.23819444444444399</c:v>
                </c:pt>
                <c:pt idx="344">
                  <c:v>0.23888888888888901</c:v>
                </c:pt>
                <c:pt idx="345">
                  <c:v>0.23958333333333301</c:v>
                </c:pt>
                <c:pt idx="346">
                  <c:v>0.24027777777777801</c:v>
                </c:pt>
                <c:pt idx="347">
                  <c:v>0.240972222222222</c:v>
                </c:pt>
                <c:pt idx="348">
                  <c:v>0.241666666666667</c:v>
                </c:pt>
                <c:pt idx="349">
                  <c:v>0.242361111111111</c:v>
                </c:pt>
                <c:pt idx="350">
                  <c:v>0.243055555555556</c:v>
                </c:pt>
                <c:pt idx="351">
                  <c:v>0.24374999999999999</c:v>
                </c:pt>
                <c:pt idx="352">
                  <c:v>0.24444444444444399</c:v>
                </c:pt>
                <c:pt idx="353">
                  <c:v>0.24513888888888899</c:v>
                </c:pt>
                <c:pt idx="354">
                  <c:v>0.24583333333333299</c:v>
                </c:pt>
                <c:pt idx="355">
                  <c:v>0.24652777777777801</c:v>
                </c:pt>
                <c:pt idx="356">
                  <c:v>0.24722222222222201</c:v>
                </c:pt>
                <c:pt idx="357">
                  <c:v>0.24791666666666701</c:v>
                </c:pt>
                <c:pt idx="358">
                  <c:v>0.24861111111111101</c:v>
                </c:pt>
                <c:pt idx="359">
                  <c:v>0.249305555555556</c:v>
                </c:pt>
                <c:pt idx="360">
                  <c:v>0.25</c:v>
                </c:pt>
                <c:pt idx="361">
                  <c:v>0.250694444444444</c:v>
                </c:pt>
                <c:pt idx="362">
                  <c:v>0.25138888888888899</c:v>
                </c:pt>
                <c:pt idx="363">
                  <c:v>0.25208333333333299</c:v>
                </c:pt>
                <c:pt idx="364">
                  <c:v>0.25277777777777799</c:v>
                </c:pt>
                <c:pt idx="365">
                  <c:v>0.25347222222222199</c:v>
                </c:pt>
                <c:pt idx="366">
                  <c:v>0.25416666666666698</c:v>
                </c:pt>
                <c:pt idx="367">
                  <c:v>0.25486111111111098</c:v>
                </c:pt>
                <c:pt idx="368">
                  <c:v>0.25555555555555598</c:v>
                </c:pt>
                <c:pt idx="369">
                  <c:v>0.25624999999999998</c:v>
                </c:pt>
                <c:pt idx="370">
                  <c:v>0.25694444444444398</c:v>
                </c:pt>
                <c:pt idx="371">
                  <c:v>0.25763888888888897</c:v>
                </c:pt>
                <c:pt idx="372">
                  <c:v>0.25833333333333303</c:v>
                </c:pt>
                <c:pt idx="373">
                  <c:v>0.25902777777777802</c:v>
                </c:pt>
                <c:pt idx="374">
                  <c:v>0.25972222222222202</c:v>
                </c:pt>
                <c:pt idx="375">
                  <c:v>0.26041666666666702</c:v>
                </c:pt>
                <c:pt idx="376">
                  <c:v>0.26111111111111102</c:v>
                </c:pt>
                <c:pt idx="377">
                  <c:v>0.26180555555555601</c:v>
                </c:pt>
                <c:pt idx="378">
                  <c:v>0.26250000000000001</c:v>
                </c:pt>
                <c:pt idx="379">
                  <c:v>0.26319444444444401</c:v>
                </c:pt>
                <c:pt idx="380">
                  <c:v>0.26388888888888901</c:v>
                </c:pt>
                <c:pt idx="381">
                  <c:v>0.264583333333333</c:v>
                </c:pt>
                <c:pt idx="382">
                  <c:v>0.265277777777778</c:v>
                </c:pt>
                <c:pt idx="383">
                  <c:v>0.265972222222222</c:v>
                </c:pt>
                <c:pt idx="384">
                  <c:v>0.266666666666667</c:v>
                </c:pt>
                <c:pt idx="385">
                  <c:v>0.26736111111111099</c:v>
                </c:pt>
                <c:pt idx="386">
                  <c:v>0.26805555555555599</c:v>
                </c:pt>
                <c:pt idx="387">
                  <c:v>0.26874999999999999</c:v>
                </c:pt>
                <c:pt idx="388">
                  <c:v>0.26944444444444399</c:v>
                </c:pt>
                <c:pt idx="389">
                  <c:v>0.27013888888888898</c:v>
                </c:pt>
                <c:pt idx="390">
                  <c:v>0.27083333333333298</c:v>
                </c:pt>
                <c:pt idx="391">
                  <c:v>0.27152777777777798</c:v>
                </c:pt>
                <c:pt idx="392">
                  <c:v>0.27222222222222198</c:v>
                </c:pt>
                <c:pt idx="393">
                  <c:v>0.27291666666666697</c:v>
                </c:pt>
                <c:pt idx="394">
                  <c:v>0.27361111111111103</c:v>
                </c:pt>
                <c:pt idx="395">
                  <c:v>0.27430555555555602</c:v>
                </c:pt>
                <c:pt idx="396">
                  <c:v>0.27500000000000002</c:v>
                </c:pt>
                <c:pt idx="397">
                  <c:v>0.27569444444444402</c:v>
                </c:pt>
                <c:pt idx="398">
                  <c:v>0.27638888888888902</c:v>
                </c:pt>
                <c:pt idx="399">
                  <c:v>0.27708333333333302</c:v>
                </c:pt>
                <c:pt idx="400">
                  <c:v>0.27777777777777801</c:v>
                </c:pt>
                <c:pt idx="401">
                  <c:v>0.27847222222222201</c:v>
                </c:pt>
                <c:pt idx="402">
                  <c:v>0.27916666666666701</c:v>
                </c:pt>
                <c:pt idx="403">
                  <c:v>0.27986111111111101</c:v>
                </c:pt>
                <c:pt idx="404">
                  <c:v>0.280555555555556</c:v>
                </c:pt>
                <c:pt idx="405">
                  <c:v>0.28125</c:v>
                </c:pt>
                <c:pt idx="406">
                  <c:v>0.281944444444444</c:v>
                </c:pt>
                <c:pt idx="407">
                  <c:v>0.28263888888888899</c:v>
                </c:pt>
                <c:pt idx="408">
                  <c:v>0.28333333333333299</c:v>
                </c:pt>
                <c:pt idx="409">
                  <c:v>0.28402777777777799</c:v>
                </c:pt>
                <c:pt idx="410">
                  <c:v>0.28472222222222199</c:v>
                </c:pt>
                <c:pt idx="411">
                  <c:v>0.28541666666666698</c:v>
                </c:pt>
                <c:pt idx="412">
                  <c:v>0.28611111111111098</c:v>
                </c:pt>
                <c:pt idx="413">
                  <c:v>0.28680555555555598</c:v>
                </c:pt>
                <c:pt idx="414">
                  <c:v>0.28749999999999998</c:v>
                </c:pt>
                <c:pt idx="415">
                  <c:v>0.28819444444444398</c:v>
                </c:pt>
                <c:pt idx="416">
                  <c:v>0.28888888888888897</c:v>
                </c:pt>
                <c:pt idx="417">
                  <c:v>0.28958333333333303</c:v>
                </c:pt>
                <c:pt idx="418">
                  <c:v>0.29027777777777802</c:v>
                </c:pt>
                <c:pt idx="419">
                  <c:v>0.29097222222222202</c:v>
                </c:pt>
                <c:pt idx="420">
                  <c:v>0.29166666666666702</c:v>
                </c:pt>
                <c:pt idx="421">
                  <c:v>0.29236111111111102</c:v>
                </c:pt>
                <c:pt idx="422">
                  <c:v>0.29305555555555601</c:v>
                </c:pt>
                <c:pt idx="423">
                  <c:v>0.29375000000000001</c:v>
                </c:pt>
                <c:pt idx="424">
                  <c:v>0.29444444444444401</c:v>
                </c:pt>
                <c:pt idx="425">
                  <c:v>0.29513888888888901</c:v>
                </c:pt>
                <c:pt idx="426">
                  <c:v>0.295833333333333</c:v>
                </c:pt>
                <c:pt idx="427">
                  <c:v>0.296527777777778</c:v>
                </c:pt>
                <c:pt idx="428">
                  <c:v>0.297222222222222</c:v>
                </c:pt>
                <c:pt idx="429">
                  <c:v>0.297916666666667</c:v>
                </c:pt>
                <c:pt idx="430">
                  <c:v>0.29861111111111099</c:v>
                </c:pt>
                <c:pt idx="431">
                  <c:v>0.29930555555555599</c:v>
                </c:pt>
                <c:pt idx="432">
                  <c:v>0.3</c:v>
                </c:pt>
                <c:pt idx="433">
                  <c:v>0.30069444444444399</c:v>
                </c:pt>
                <c:pt idx="434">
                  <c:v>0.30138888888888898</c:v>
                </c:pt>
                <c:pt idx="435">
                  <c:v>0.30208333333333298</c:v>
                </c:pt>
                <c:pt idx="436">
                  <c:v>0.30277777777777798</c:v>
                </c:pt>
                <c:pt idx="437">
                  <c:v>0.30347222222222198</c:v>
                </c:pt>
                <c:pt idx="438">
                  <c:v>0.30416666666666697</c:v>
                </c:pt>
                <c:pt idx="439">
                  <c:v>0.30486111111111103</c:v>
                </c:pt>
                <c:pt idx="440">
                  <c:v>0.30555555555555602</c:v>
                </c:pt>
                <c:pt idx="441">
                  <c:v>0.30625000000000002</c:v>
                </c:pt>
                <c:pt idx="442">
                  <c:v>0.30694444444444402</c:v>
                </c:pt>
                <c:pt idx="443">
                  <c:v>0.30763888888888902</c:v>
                </c:pt>
                <c:pt idx="444">
                  <c:v>0.30833333333333302</c:v>
                </c:pt>
                <c:pt idx="445">
                  <c:v>0.30902777777777801</c:v>
                </c:pt>
                <c:pt idx="446">
                  <c:v>0.30972222222222201</c:v>
                </c:pt>
                <c:pt idx="447">
                  <c:v>0.31041666666666701</c:v>
                </c:pt>
                <c:pt idx="448">
                  <c:v>0.31111111111111101</c:v>
                </c:pt>
                <c:pt idx="449">
                  <c:v>0.311805555555556</c:v>
                </c:pt>
                <c:pt idx="450">
                  <c:v>0.3125</c:v>
                </c:pt>
                <c:pt idx="451">
                  <c:v>0.313194444444444</c:v>
                </c:pt>
                <c:pt idx="452">
                  <c:v>0.31388888888888899</c:v>
                </c:pt>
                <c:pt idx="453">
                  <c:v>0.31458333333333299</c:v>
                </c:pt>
                <c:pt idx="454">
                  <c:v>0.31527777777777799</c:v>
                </c:pt>
                <c:pt idx="455">
                  <c:v>0.31597222222222199</c:v>
                </c:pt>
                <c:pt idx="456">
                  <c:v>0.31666666666666698</c:v>
                </c:pt>
                <c:pt idx="457">
                  <c:v>0.31736111111111098</c:v>
                </c:pt>
                <c:pt idx="458">
                  <c:v>0.31805555555555598</c:v>
                </c:pt>
                <c:pt idx="459">
                  <c:v>0.31874999999999998</c:v>
                </c:pt>
                <c:pt idx="460">
                  <c:v>0.31944444444444398</c:v>
                </c:pt>
                <c:pt idx="461">
                  <c:v>0.32013888888888897</c:v>
                </c:pt>
                <c:pt idx="462">
                  <c:v>0.32083333333333303</c:v>
                </c:pt>
                <c:pt idx="463">
                  <c:v>0.32152777777777802</c:v>
                </c:pt>
                <c:pt idx="464">
                  <c:v>0.32222222222222202</c:v>
                </c:pt>
                <c:pt idx="465">
                  <c:v>0.32291666666666702</c:v>
                </c:pt>
                <c:pt idx="466">
                  <c:v>0.32361111111111102</c:v>
                </c:pt>
                <c:pt idx="467">
                  <c:v>0.32430555555555601</c:v>
                </c:pt>
                <c:pt idx="468">
                  <c:v>0.32500000000000001</c:v>
                </c:pt>
                <c:pt idx="469">
                  <c:v>0.32569444444444401</c:v>
                </c:pt>
                <c:pt idx="470">
                  <c:v>0.32638888888888901</c:v>
                </c:pt>
                <c:pt idx="471">
                  <c:v>0.327083333333333</c:v>
                </c:pt>
                <c:pt idx="472">
                  <c:v>0.327777777777778</c:v>
                </c:pt>
                <c:pt idx="473">
                  <c:v>0.328472222222222</c:v>
                </c:pt>
                <c:pt idx="474">
                  <c:v>0.329166666666667</c:v>
                </c:pt>
                <c:pt idx="475">
                  <c:v>0.32986111111111099</c:v>
                </c:pt>
                <c:pt idx="476">
                  <c:v>0.33055555555555599</c:v>
                </c:pt>
                <c:pt idx="477">
                  <c:v>0.33124999999999999</c:v>
                </c:pt>
                <c:pt idx="478">
                  <c:v>0.33194444444444399</c:v>
                </c:pt>
                <c:pt idx="479">
                  <c:v>0.33263888888888898</c:v>
                </c:pt>
                <c:pt idx="480">
                  <c:v>0.33333333333333298</c:v>
                </c:pt>
                <c:pt idx="481">
                  <c:v>0.33402777777777798</c:v>
                </c:pt>
                <c:pt idx="482">
                  <c:v>0.33472222222222198</c:v>
                </c:pt>
                <c:pt idx="483">
                  <c:v>0.33541666666666697</c:v>
                </c:pt>
                <c:pt idx="484">
                  <c:v>0.33611111111111103</c:v>
                </c:pt>
                <c:pt idx="485">
                  <c:v>0.33680555555555602</c:v>
                </c:pt>
                <c:pt idx="486">
                  <c:v>0.33750000000000002</c:v>
                </c:pt>
                <c:pt idx="487">
                  <c:v>0.33819444444444402</c:v>
                </c:pt>
                <c:pt idx="488">
                  <c:v>0.33888888888888902</c:v>
                </c:pt>
                <c:pt idx="489">
                  <c:v>0.33958333333333302</c:v>
                </c:pt>
                <c:pt idx="490">
                  <c:v>0.34027777777777801</c:v>
                </c:pt>
                <c:pt idx="491">
                  <c:v>0.34097222222222201</c:v>
                </c:pt>
                <c:pt idx="492">
                  <c:v>0.34166666666666701</c:v>
                </c:pt>
                <c:pt idx="493">
                  <c:v>0.34236111111111101</c:v>
                </c:pt>
                <c:pt idx="494">
                  <c:v>0.343055555555556</c:v>
                </c:pt>
                <c:pt idx="495">
                  <c:v>0.34375</c:v>
                </c:pt>
                <c:pt idx="496">
                  <c:v>0.344444444444444</c:v>
                </c:pt>
                <c:pt idx="497">
                  <c:v>0.34513888888888899</c:v>
                </c:pt>
                <c:pt idx="498">
                  <c:v>0.34583333333333299</c:v>
                </c:pt>
                <c:pt idx="499">
                  <c:v>0.34652777777777799</c:v>
                </c:pt>
                <c:pt idx="500">
                  <c:v>0.34722222222222199</c:v>
                </c:pt>
                <c:pt idx="501">
                  <c:v>0.34791666666666698</c:v>
                </c:pt>
                <c:pt idx="502">
                  <c:v>0.34861111111111098</c:v>
                </c:pt>
                <c:pt idx="503">
                  <c:v>0.34930555555555598</c:v>
                </c:pt>
                <c:pt idx="504">
                  <c:v>0.35</c:v>
                </c:pt>
                <c:pt idx="505">
                  <c:v>0.35069444444444398</c:v>
                </c:pt>
                <c:pt idx="506">
                  <c:v>0.35138888888888897</c:v>
                </c:pt>
                <c:pt idx="507">
                  <c:v>0.35208333333333303</c:v>
                </c:pt>
                <c:pt idx="508">
                  <c:v>0.35277777777777802</c:v>
                </c:pt>
                <c:pt idx="509">
                  <c:v>0.35347222222222202</c:v>
                </c:pt>
                <c:pt idx="510">
                  <c:v>0.35416666666666702</c:v>
                </c:pt>
                <c:pt idx="511">
                  <c:v>0.35486111111111102</c:v>
                </c:pt>
                <c:pt idx="512">
                  <c:v>0.35555555555555601</c:v>
                </c:pt>
                <c:pt idx="513">
                  <c:v>0.35625000000000001</c:v>
                </c:pt>
                <c:pt idx="514">
                  <c:v>0.35694444444444401</c:v>
                </c:pt>
                <c:pt idx="515">
                  <c:v>0.35763888888888901</c:v>
                </c:pt>
                <c:pt idx="516">
                  <c:v>0.358333333333333</c:v>
                </c:pt>
                <c:pt idx="517">
                  <c:v>0.359027777777778</c:v>
                </c:pt>
                <c:pt idx="518">
                  <c:v>0.359722222222222</c:v>
                </c:pt>
                <c:pt idx="519">
                  <c:v>0.360416666666667</c:v>
                </c:pt>
                <c:pt idx="520">
                  <c:v>0.36111111111111099</c:v>
                </c:pt>
                <c:pt idx="521">
                  <c:v>0.36180555555555599</c:v>
                </c:pt>
                <c:pt idx="522">
                  <c:v>0.36249999999999999</c:v>
                </c:pt>
                <c:pt idx="523">
                  <c:v>0.36319444444444399</c:v>
                </c:pt>
                <c:pt idx="524">
                  <c:v>0.36388888888888898</c:v>
                </c:pt>
                <c:pt idx="525">
                  <c:v>0.36458333333333298</c:v>
                </c:pt>
                <c:pt idx="526">
                  <c:v>0.36527777777777798</c:v>
                </c:pt>
                <c:pt idx="527">
                  <c:v>0.36597222222222198</c:v>
                </c:pt>
                <c:pt idx="528">
                  <c:v>0.36666666666666697</c:v>
                </c:pt>
                <c:pt idx="529">
                  <c:v>0.36736111111111103</c:v>
                </c:pt>
                <c:pt idx="530">
                  <c:v>0.36805555555555602</c:v>
                </c:pt>
                <c:pt idx="531">
                  <c:v>0.36875000000000002</c:v>
                </c:pt>
                <c:pt idx="532">
                  <c:v>0.36944444444444402</c:v>
                </c:pt>
                <c:pt idx="533">
                  <c:v>0.37013888888888902</c:v>
                </c:pt>
                <c:pt idx="534">
                  <c:v>0.37083333333333302</c:v>
                </c:pt>
                <c:pt idx="535">
                  <c:v>0.37152777777777801</c:v>
                </c:pt>
                <c:pt idx="536">
                  <c:v>0.37222222222222201</c:v>
                </c:pt>
                <c:pt idx="537">
                  <c:v>0.37291666666666701</c:v>
                </c:pt>
                <c:pt idx="538">
                  <c:v>0.37361111111111101</c:v>
                </c:pt>
                <c:pt idx="539">
                  <c:v>0.374305555555556</c:v>
                </c:pt>
                <c:pt idx="540">
                  <c:v>0.375</c:v>
                </c:pt>
                <c:pt idx="541">
                  <c:v>0.375694444444444</c:v>
                </c:pt>
                <c:pt idx="542">
                  <c:v>0.37638888888888899</c:v>
                </c:pt>
                <c:pt idx="543">
                  <c:v>0.37708333333333299</c:v>
                </c:pt>
                <c:pt idx="544">
                  <c:v>0.37777777777777799</c:v>
                </c:pt>
                <c:pt idx="545">
                  <c:v>0.37847222222222199</c:v>
                </c:pt>
                <c:pt idx="546">
                  <c:v>0.37916666666666698</c:v>
                </c:pt>
                <c:pt idx="547">
                  <c:v>0.37986111111111098</c:v>
                </c:pt>
                <c:pt idx="548">
                  <c:v>0.38055555555555598</c:v>
                </c:pt>
                <c:pt idx="549">
                  <c:v>0.38124999999999998</c:v>
                </c:pt>
                <c:pt idx="550">
                  <c:v>0.38194444444444398</c:v>
                </c:pt>
                <c:pt idx="551">
                  <c:v>0.38263888888888897</c:v>
                </c:pt>
                <c:pt idx="552">
                  <c:v>0.38333333333333303</c:v>
                </c:pt>
                <c:pt idx="553">
                  <c:v>0.38402777777777802</c:v>
                </c:pt>
                <c:pt idx="554">
                  <c:v>0.38472222222222202</c:v>
                </c:pt>
                <c:pt idx="555">
                  <c:v>0.38541666666666702</c:v>
                </c:pt>
                <c:pt idx="556">
                  <c:v>0.38611111111111102</c:v>
                </c:pt>
                <c:pt idx="557">
                  <c:v>0.38680555555555601</c:v>
                </c:pt>
                <c:pt idx="558">
                  <c:v>0.38750000000000001</c:v>
                </c:pt>
                <c:pt idx="559">
                  <c:v>0.38819444444444401</c:v>
                </c:pt>
                <c:pt idx="560">
                  <c:v>0.38888888888888901</c:v>
                </c:pt>
                <c:pt idx="561">
                  <c:v>0.389583333333333</c:v>
                </c:pt>
                <c:pt idx="562">
                  <c:v>0.390277777777778</c:v>
                </c:pt>
                <c:pt idx="563">
                  <c:v>0.390972222222222</c:v>
                </c:pt>
                <c:pt idx="564">
                  <c:v>0.391666666666667</c:v>
                </c:pt>
                <c:pt idx="565">
                  <c:v>0.39236111111111099</c:v>
                </c:pt>
                <c:pt idx="566">
                  <c:v>0.39305555555555599</c:v>
                </c:pt>
                <c:pt idx="567">
                  <c:v>0.39374999999999999</c:v>
                </c:pt>
                <c:pt idx="568">
                  <c:v>0.39444444444444399</c:v>
                </c:pt>
                <c:pt idx="569">
                  <c:v>0.39513888888888898</c:v>
                </c:pt>
                <c:pt idx="570">
                  <c:v>0.39583333333333298</c:v>
                </c:pt>
                <c:pt idx="571">
                  <c:v>0.39652777777777798</c:v>
                </c:pt>
                <c:pt idx="572">
                  <c:v>0.39722222222222198</c:v>
                </c:pt>
                <c:pt idx="573">
                  <c:v>0.39791666666666697</c:v>
                </c:pt>
                <c:pt idx="574">
                  <c:v>0.39861111111111103</c:v>
                </c:pt>
                <c:pt idx="575">
                  <c:v>0.39930555555555602</c:v>
                </c:pt>
                <c:pt idx="576">
                  <c:v>0.4</c:v>
                </c:pt>
                <c:pt idx="577">
                  <c:v>0.40069444444444402</c:v>
                </c:pt>
                <c:pt idx="578">
                  <c:v>0.40138888888888902</c:v>
                </c:pt>
                <c:pt idx="579">
                  <c:v>0.40208333333333302</c:v>
                </c:pt>
                <c:pt idx="580">
                  <c:v>0.40277777777777801</c:v>
                </c:pt>
                <c:pt idx="581">
                  <c:v>0.40347222222222201</c:v>
                </c:pt>
                <c:pt idx="582">
                  <c:v>0.40416666666666701</c:v>
                </c:pt>
                <c:pt idx="583">
                  <c:v>0.40486111111111101</c:v>
                </c:pt>
                <c:pt idx="584">
                  <c:v>0.405555555555556</c:v>
                </c:pt>
                <c:pt idx="585">
                  <c:v>0.40625</c:v>
                </c:pt>
                <c:pt idx="586">
                  <c:v>0.406944444444444</c:v>
                </c:pt>
                <c:pt idx="587">
                  <c:v>0.40763888888888899</c:v>
                </c:pt>
                <c:pt idx="588">
                  <c:v>0.40833333333333299</c:v>
                </c:pt>
                <c:pt idx="589">
                  <c:v>0.40902777777777799</c:v>
                </c:pt>
                <c:pt idx="590">
                  <c:v>0.40972222222222199</c:v>
                </c:pt>
                <c:pt idx="591">
                  <c:v>0.41041666666666698</c:v>
                </c:pt>
                <c:pt idx="592">
                  <c:v>0.41111111111111098</c:v>
                </c:pt>
                <c:pt idx="593">
                  <c:v>0.41180555555555598</c:v>
                </c:pt>
                <c:pt idx="594">
                  <c:v>0.41249999999999998</c:v>
                </c:pt>
                <c:pt idx="595">
                  <c:v>0.41319444444444398</c:v>
                </c:pt>
                <c:pt idx="596">
                  <c:v>0.41388888888888897</c:v>
                </c:pt>
                <c:pt idx="597">
                  <c:v>0.41458333333333303</c:v>
                </c:pt>
                <c:pt idx="598">
                  <c:v>0.41527777777777802</c:v>
                </c:pt>
                <c:pt idx="599">
                  <c:v>0.41597222222222202</c:v>
                </c:pt>
                <c:pt idx="600">
                  <c:v>0.41666666666666702</c:v>
                </c:pt>
                <c:pt idx="601">
                  <c:v>0.41736111111111102</c:v>
                </c:pt>
                <c:pt idx="602">
                  <c:v>0.41805555555555601</c:v>
                </c:pt>
                <c:pt idx="603">
                  <c:v>0.41875000000000001</c:v>
                </c:pt>
                <c:pt idx="604">
                  <c:v>0.41944444444444401</c:v>
                </c:pt>
                <c:pt idx="605">
                  <c:v>0.42013888888888901</c:v>
                </c:pt>
                <c:pt idx="606">
                  <c:v>0.420833333333333</c:v>
                </c:pt>
                <c:pt idx="607">
                  <c:v>0.421527777777778</c:v>
                </c:pt>
                <c:pt idx="608">
                  <c:v>0.422222222222222</c:v>
                </c:pt>
                <c:pt idx="609">
                  <c:v>0.422916666666667</c:v>
                </c:pt>
                <c:pt idx="610">
                  <c:v>0.42361111111111099</c:v>
                </c:pt>
                <c:pt idx="611">
                  <c:v>0.42430555555555599</c:v>
                </c:pt>
                <c:pt idx="612">
                  <c:v>0.42499999999999999</c:v>
                </c:pt>
                <c:pt idx="613">
                  <c:v>0.42569444444444399</c:v>
                </c:pt>
                <c:pt idx="614">
                  <c:v>0.42638888888888898</c:v>
                </c:pt>
                <c:pt idx="615">
                  <c:v>0.42708333333333298</c:v>
                </c:pt>
                <c:pt idx="616">
                  <c:v>0.42777777777777798</c:v>
                </c:pt>
                <c:pt idx="617">
                  <c:v>0.42847222222222198</c:v>
                </c:pt>
                <c:pt idx="618">
                  <c:v>0.42916666666666697</c:v>
                </c:pt>
                <c:pt idx="619">
                  <c:v>0.42986111111111103</c:v>
                </c:pt>
                <c:pt idx="620">
                  <c:v>0.43055555555555602</c:v>
                </c:pt>
                <c:pt idx="621">
                  <c:v>0.43125000000000002</c:v>
                </c:pt>
                <c:pt idx="622">
                  <c:v>0.43194444444444402</c:v>
                </c:pt>
                <c:pt idx="623">
                  <c:v>0.43263888888888902</c:v>
                </c:pt>
                <c:pt idx="624">
                  <c:v>0.43333333333333302</c:v>
                </c:pt>
                <c:pt idx="625">
                  <c:v>0.43402777777777801</c:v>
                </c:pt>
                <c:pt idx="626">
                  <c:v>0.43472222222222201</c:v>
                </c:pt>
                <c:pt idx="627">
                  <c:v>0.43541666666666701</c:v>
                </c:pt>
                <c:pt idx="628">
                  <c:v>0.43611111111111101</c:v>
                </c:pt>
                <c:pt idx="629">
                  <c:v>0.436805555555556</c:v>
                </c:pt>
                <c:pt idx="630">
                  <c:v>0.4375</c:v>
                </c:pt>
                <c:pt idx="631">
                  <c:v>0.438194444444444</c:v>
                </c:pt>
                <c:pt idx="632">
                  <c:v>0.43888888888888899</c:v>
                </c:pt>
                <c:pt idx="633">
                  <c:v>0.43958333333333299</c:v>
                </c:pt>
                <c:pt idx="634">
                  <c:v>0.44027777777777799</c:v>
                </c:pt>
                <c:pt idx="635">
                  <c:v>0.44097222222222199</c:v>
                </c:pt>
                <c:pt idx="636">
                  <c:v>0.44166666666666698</c:v>
                </c:pt>
                <c:pt idx="637">
                  <c:v>0.44236111111111098</c:v>
                </c:pt>
                <c:pt idx="638">
                  <c:v>0.44305555555555598</c:v>
                </c:pt>
                <c:pt idx="639">
                  <c:v>0.44374999999999998</c:v>
                </c:pt>
                <c:pt idx="640">
                  <c:v>0.44444444444444398</c:v>
                </c:pt>
                <c:pt idx="641">
                  <c:v>0.44513888888888897</c:v>
                </c:pt>
                <c:pt idx="642">
                  <c:v>0.44583333333333303</c:v>
                </c:pt>
                <c:pt idx="643">
                  <c:v>0.44652777777777802</c:v>
                </c:pt>
                <c:pt idx="644">
                  <c:v>0.44722222222222202</c:v>
                </c:pt>
                <c:pt idx="645">
                  <c:v>0.44791666666666702</c:v>
                </c:pt>
                <c:pt idx="646">
                  <c:v>0.44861111111111102</c:v>
                </c:pt>
                <c:pt idx="647">
                  <c:v>0.44930555555555601</c:v>
                </c:pt>
                <c:pt idx="648">
                  <c:v>0.45</c:v>
                </c:pt>
                <c:pt idx="649">
                  <c:v>0.45069444444444401</c:v>
                </c:pt>
                <c:pt idx="650">
                  <c:v>0.45138888888888901</c:v>
                </c:pt>
                <c:pt idx="651">
                  <c:v>0.452083333333333</c:v>
                </c:pt>
                <c:pt idx="652">
                  <c:v>0.452777777777778</c:v>
                </c:pt>
                <c:pt idx="653">
                  <c:v>0.453472222222222</c:v>
                </c:pt>
                <c:pt idx="654">
                  <c:v>0.454166666666667</c:v>
                </c:pt>
                <c:pt idx="655">
                  <c:v>0.45486111111111099</c:v>
                </c:pt>
                <c:pt idx="656">
                  <c:v>0.45555555555555599</c:v>
                </c:pt>
                <c:pt idx="657">
                  <c:v>0.45624999999999999</c:v>
                </c:pt>
                <c:pt idx="658">
                  <c:v>0.45694444444444399</c:v>
                </c:pt>
                <c:pt idx="659">
                  <c:v>0.45763888888888898</c:v>
                </c:pt>
                <c:pt idx="660">
                  <c:v>0.45833333333333298</c:v>
                </c:pt>
                <c:pt idx="661">
                  <c:v>0.45902777777777798</c:v>
                </c:pt>
                <c:pt idx="662">
                  <c:v>0.45972222222222198</c:v>
                </c:pt>
                <c:pt idx="663">
                  <c:v>0.46041666666666697</c:v>
                </c:pt>
                <c:pt idx="664">
                  <c:v>0.46111111111111103</c:v>
                </c:pt>
                <c:pt idx="665">
                  <c:v>0.46180555555555602</c:v>
                </c:pt>
                <c:pt idx="666">
                  <c:v>0.46250000000000002</c:v>
                </c:pt>
                <c:pt idx="667">
                  <c:v>0.46319444444444402</c:v>
                </c:pt>
                <c:pt idx="668">
                  <c:v>0.46388888888888902</c:v>
                </c:pt>
                <c:pt idx="669">
                  <c:v>0.46458333333333302</c:v>
                </c:pt>
                <c:pt idx="670">
                  <c:v>0.46527777777777801</c:v>
                </c:pt>
                <c:pt idx="671">
                  <c:v>0.46597222222222201</c:v>
                </c:pt>
                <c:pt idx="672">
                  <c:v>0.46666666666666701</c:v>
                </c:pt>
                <c:pt idx="673">
                  <c:v>0.46736111111111101</c:v>
                </c:pt>
                <c:pt idx="674">
                  <c:v>0.468055555555556</c:v>
                </c:pt>
                <c:pt idx="675">
                  <c:v>0.46875</c:v>
                </c:pt>
                <c:pt idx="676">
                  <c:v>0.469444444444444</c:v>
                </c:pt>
                <c:pt idx="677">
                  <c:v>0.47013888888888899</c:v>
                </c:pt>
                <c:pt idx="678">
                  <c:v>0.47083333333333299</c:v>
                </c:pt>
                <c:pt idx="679">
                  <c:v>0.47152777777777799</c:v>
                </c:pt>
                <c:pt idx="680">
                  <c:v>0.47222222222222199</c:v>
                </c:pt>
                <c:pt idx="681">
                  <c:v>0.47291666666666698</c:v>
                </c:pt>
                <c:pt idx="682">
                  <c:v>0.47361111111111098</c:v>
                </c:pt>
                <c:pt idx="683">
                  <c:v>0.47430555555555598</c:v>
                </c:pt>
                <c:pt idx="684">
                  <c:v>0.47499999999999998</c:v>
                </c:pt>
                <c:pt idx="685">
                  <c:v>0.47569444444444398</c:v>
                </c:pt>
                <c:pt idx="686">
                  <c:v>0.47638888888888897</c:v>
                </c:pt>
                <c:pt idx="687">
                  <c:v>0.47708333333333303</c:v>
                </c:pt>
                <c:pt idx="688">
                  <c:v>0.47777777777777802</c:v>
                </c:pt>
                <c:pt idx="689">
                  <c:v>0.47847222222222202</c:v>
                </c:pt>
                <c:pt idx="690">
                  <c:v>0.47916666666666702</c:v>
                </c:pt>
                <c:pt idx="691">
                  <c:v>0.47986111111111102</c:v>
                </c:pt>
                <c:pt idx="692">
                  <c:v>0.48055555555555601</c:v>
                </c:pt>
                <c:pt idx="693">
                  <c:v>0.48125000000000001</c:v>
                </c:pt>
                <c:pt idx="694">
                  <c:v>0.48194444444444401</c:v>
                </c:pt>
                <c:pt idx="695">
                  <c:v>0.48263888888888901</c:v>
                </c:pt>
                <c:pt idx="696">
                  <c:v>0.483333333333333</c:v>
                </c:pt>
                <c:pt idx="697">
                  <c:v>0.484027777777778</c:v>
                </c:pt>
                <c:pt idx="698">
                  <c:v>0.484722222222222</c:v>
                </c:pt>
                <c:pt idx="699">
                  <c:v>0.485416666666667</c:v>
                </c:pt>
                <c:pt idx="700">
                  <c:v>0.48611111111111099</c:v>
                </c:pt>
                <c:pt idx="701">
                  <c:v>0.48680555555555599</c:v>
                </c:pt>
                <c:pt idx="702">
                  <c:v>0.48749999999999999</c:v>
                </c:pt>
                <c:pt idx="703">
                  <c:v>0.48819444444444399</c:v>
                </c:pt>
                <c:pt idx="704">
                  <c:v>0.48888888888888898</c:v>
                </c:pt>
                <c:pt idx="705">
                  <c:v>0.48958333333333298</c:v>
                </c:pt>
                <c:pt idx="706">
                  <c:v>0.49027777777777798</c:v>
                </c:pt>
                <c:pt idx="707">
                  <c:v>0.49097222222222198</c:v>
                </c:pt>
                <c:pt idx="708">
                  <c:v>0.49166666666666697</c:v>
                </c:pt>
                <c:pt idx="709">
                  <c:v>0.49236111111111103</c:v>
                </c:pt>
                <c:pt idx="710">
                  <c:v>0.49305555555555602</c:v>
                </c:pt>
                <c:pt idx="711">
                  <c:v>0.49375000000000002</c:v>
                </c:pt>
                <c:pt idx="712">
                  <c:v>0.49444444444444402</c:v>
                </c:pt>
                <c:pt idx="713">
                  <c:v>0.49513888888888902</c:v>
                </c:pt>
                <c:pt idx="714">
                  <c:v>0.49583333333333302</c:v>
                </c:pt>
                <c:pt idx="715">
                  <c:v>0.49652777777777801</c:v>
                </c:pt>
                <c:pt idx="716">
                  <c:v>0.49722222222222201</c:v>
                </c:pt>
                <c:pt idx="717">
                  <c:v>0.49791666666666701</c:v>
                </c:pt>
                <c:pt idx="718">
                  <c:v>0.49861111111111101</c:v>
                </c:pt>
                <c:pt idx="719">
                  <c:v>0.499305555555556</c:v>
                </c:pt>
                <c:pt idx="720">
                  <c:v>0.5</c:v>
                </c:pt>
                <c:pt idx="721">
                  <c:v>0.500694444444444</c:v>
                </c:pt>
                <c:pt idx="722">
                  <c:v>0.50138888888888899</c:v>
                </c:pt>
                <c:pt idx="723">
                  <c:v>0.50208333333333299</c:v>
                </c:pt>
                <c:pt idx="724">
                  <c:v>0.50277777777777799</c:v>
                </c:pt>
                <c:pt idx="725">
                  <c:v>0.50347222222222199</c:v>
                </c:pt>
                <c:pt idx="726">
                  <c:v>0.50416666666666698</c:v>
                </c:pt>
                <c:pt idx="727">
                  <c:v>0.50486111111111098</c:v>
                </c:pt>
                <c:pt idx="728">
                  <c:v>0.50555555555555598</c:v>
                </c:pt>
                <c:pt idx="729">
                  <c:v>0.50624999999999998</c:v>
                </c:pt>
                <c:pt idx="730">
                  <c:v>0.50694444444444398</c:v>
                </c:pt>
                <c:pt idx="731">
                  <c:v>0.50763888888888897</c:v>
                </c:pt>
                <c:pt idx="732">
                  <c:v>0.50833333333333297</c:v>
                </c:pt>
                <c:pt idx="733">
                  <c:v>0.50902777777777797</c:v>
                </c:pt>
                <c:pt idx="734">
                  <c:v>0.50972222222222197</c:v>
                </c:pt>
                <c:pt idx="735">
                  <c:v>0.51041666666666696</c:v>
                </c:pt>
                <c:pt idx="736">
                  <c:v>0.51111111111111096</c:v>
                </c:pt>
                <c:pt idx="737">
                  <c:v>0.51180555555555596</c:v>
                </c:pt>
                <c:pt idx="738">
                  <c:v>0.51249999999999996</c:v>
                </c:pt>
                <c:pt idx="739">
                  <c:v>0.51319444444444495</c:v>
                </c:pt>
                <c:pt idx="740">
                  <c:v>0.51388888888888895</c:v>
                </c:pt>
                <c:pt idx="741">
                  <c:v>0.51458333333333295</c:v>
                </c:pt>
                <c:pt idx="742">
                  <c:v>0.51527777777777795</c:v>
                </c:pt>
                <c:pt idx="743">
                  <c:v>0.51597222222222205</c:v>
                </c:pt>
                <c:pt idx="744">
                  <c:v>0.51666666666666705</c:v>
                </c:pt>
                <c:pt idx="745">
                  <c:v>0.51736111111111105</c:v>
                </c:pt>
                <c:pt idx="746">
                  <c:v>0.51805555555555605</c:v>
                </c:pt>
                <c:pt idx="747">
                  <c:v>0.51875000000000004</c:v>
                </c:pt>
                <c:pt idx="748">
                  <c:v>0.51944444444444404</c:v>
                </c:pt>
                <c:pt idx="749">
                  <c:v>0.52013888888888904</c:v>
                </c:pt>
                <c:pt idx="750">
                  <c:v>0.52083333333333304</c:v>
                </c:pt>
                <c:pt idx="751">
                  <c:v>0.52152777777777803</c:v>
                </c:pt>
                <c:pt idx="752">
                  <c:v>0.52222222222222203</c:v>
                </c:pt>
                <c:pt idx="753">
                  <c:v>0.52291666666666703</c:v>
                </c:pt>
                <c:pt idx="754">
                  <c:v>0.52361111111111103</c:v>
                </c:pt>
                <c:pt idx="755">
                  <c:v>0.52430555555555602</c:v>
                </c:pt>
                <c:pt idx="756">
                  <c:v>0.52500000000000002</c:v>
                </c:pt>
                <c:pt idx="757">
                  <c:v>0.52569444444444402</c:v>
                </c:pt>
                <c:pt idx="758">
                  <c:v>0.52638888888888902</c:v>
                </c:pt>
                <c:pt idx="759">
                  <c:v>0.52708333333333302</c:v>
                </c:pt>
                <c:pt idx="760">
                  <c:v>0.52777777777777801</c:v>
                </c:pt>
                <c:pt idx="761">
                  <c:v>0.52847222222222201</c:v>
                </c:pt>
                <c:pt idx="762">
                  <c:v>0.52916666666666701</c:v>
                </c:pt>
                <c:pt idx="763">
                  <c:v>0.52986111111111101</c:v>
                </c:pt>
                <c:pt idx="764">
                  <c:v>0.530555555555556</c:v>
                </c:pt>
                <c:pt idx="765">
                  <c:v>0.53125</c:v>
                </c:pt>
                <c:pt idx="766">
                  <c:v>0.531944444444444</c:v>
                </c:pt>
                <c:pt idx="767">
                  <c:v>0.53263888888888899</c:v>
                </c:pt>
                <c:pt idx="768">
                  <c:v>0.53333333333333299</c:v>
                </c:pt>
                <c:pt idx="769">
                  <c:v>0.53402777777777799</c:v>
                </c:pt>
                <c:pt idx="770">
                  <c:v>0.53472222222222199</c:v>
                </c:pt>
                <c:pt idx="771">
                  <c:v>0.53541666666666698</c:v>
                </c:pt>
                <c:pt idx="772">
                  <c:v>0.53611111111111098</c:v>
                </c:pt>
                <c:pt idx="773">
                  <c:v>0.53680555555555598</c:v>
                </c:pt>
                <c:pt idx="774">
                  <c:v>0.53749999999999998</c:v>
                </c:pt>
                <c:pt idx="775">
                  <c:v>0.53819444444444398</c:v>
                </c:pt>
                <c:pt idx="776">
                  <c:v>0.53888888888888897</c:v>
                </c:pt>
                <c:pt idx="777">
                  <c:v>0.53958333333333297</c:v>
                </c:pt>
                <c:pt idx="778">
                  <c:v>0.54027777777777797</c:v>
                </c:pt>
                <c:pt idx="779">
                  <c:v>0.54097222222222197</c:v>
                </c:pt>
                <c:pt idx="780">
                  <c:v>0.54166666666666696</c:v>
                </c:pt>
                <c:pt idx="781">
                  <c:v>0.54236111111111096</c:v>
                </c:pt>
                <c:pt idx="782">
                  <c:v>0.54305555555555596</c:v>
                </c:pt>
                <c:pt idx="783">
                  <c:v>0.54374999999999996</c:v>
                </c:pt>
                <c:pt idx="784">
                  <c:v>0.54444444444444495</c:v>
                </c:pt>
                <c:pt idx="785">
                  <c:v>0.54513888888888895</c:v>
                </c:pt>
                <c:pt idx="786">
                  <c:v>0.54583333333333295</c:v>
                </c:pt>
                <c:pt idx="787">
                  <c:v>0.54652777777777795</c:v>
                </c:pt>
                <c:pt idx="788">
                  <c:v>0.54722222222222205</c:v>
                </c:pt>
                <c:pt idx="789">
                  <c:v>0.54791666666666705</c:v>
                </c:pt>
                <c:pt idx="790">
                  <c:v>0.54861111111111105</c:v>
                </c:pt>
                <c:pt idx="791">
                  <c:v>0.54930555555555605</c:v>
                </c:pt>
                <c:pt idx="792">
                  <c:v>0.55000000000000004</c:v>
                </c:pt>
                <c:pt idx="793">
                  <c:v>0.55069444444444404</c:v>
                </c:pt>
                <c:pt idx="794">
                  <c:v>0.55138888888888904</c:v>
                </c:pt>
                <c:pt idx="795">
                  <c:v>0.55208333333333304</c:v>
                </c:pt>
                <c:pt idx="796">
                  <c:v>0.55277777777777803</c:v>
                </c:pt>
                <c:pt idx="797">
                  <c:v>0.55347222222222203</c:v>
                </c:pt>
                <c:pt idx="798">
                  <c:v>0.55416666666666703</c:v>
                </c:pt>
                <c:pt idx="799">
                  <c:v>0.55486111111111103</c:v>
                </c:pt>
                <c:pt idx="800">
                  <c:v>0.55555555555555602</c:v>
                </c:pt>
                <c:pt idx="801">
                  <c:v>0.55625000000000002</c:v>
                </c:pt>
                <c:pt idx="802">
                  <c:v>0.55694444444444402</c:v>
                </c:pt>
                <c:pt idx="803">
                  <c:v>0.55763888888888902</c:v>
                </c:pt>
                <c:pt idx="804">
                  <c:v>0.55833333333333302</c:v>
                </c:pt>
                <c:pt idx="805">
                  <c:v>0.55902777777777801</c:v>
                </c:pt>
                <c:pt idx="806">
                  <c:v>0.55972222222222201</c:v>
                </c:pt>
                <c:pt idx="807">
                  <c:v>0.56041666666666701</c:v>
                </c:pt>
                <c:pt idx="808">
                  <c:v>0.56111111111111101</c:v>
                </c:pt>
                <c:pt idx="809">
                  <c:v>0.561805555555556</c:v>
                </c:pt>
                <c:pt idx="810">
                  <c:v>0.5625</c:v>
                </c:pt>
                <c:pt idx="811">
                  <c:v>0.563194444444444</c:v>
                </c:pt>
                <c:pt idx="812">
                  <c:v>0.56388888888888899</c:v>
                </c:pt>
                <c:pt idx="813">
                  <c:v>0.56458333333333299</c:v>
                </c:pt>
                <c:pt idx="814">
                  <c:v>0.56527777777777799</c:v>
                </c:pt>
                <c:pt idx="815">
                  <c:v>0.56597222222222199</c:v>
                </c:pt>
                <c:pt idx="816">
                  <c:v>0.56666666666666698</c:v>
                </c:pt>
                <c:pt idx="817">
                  <c:v>0.56736111111111098</c:v>
                </c:pt>
                <c:pt idx="818">
                  <c:v>0.56805555555555598</c:v>
                </c:pt>
                <c:pt idx="819">
                  <c:v>0.56874999999999998</c:v>
                </c:pt>
                <c:pt idx="820">
                  <c:v>0.56944444444444398</c:v>
                </c:pt>
                <c:pt idx="821">
                  <c:v>0.57013888888888897</c:v>
                </c:pt>
                <c:pt idx="822">
                  <c:v>0.57083333333333297</c:v>
                </c:pt>
                <c:pt idx="823">
                  <c:v>0.57152777777777797</c:v>
                </c:pt>
                <c:pt idx="824">
                  <c:v>0.57222222222222197</c:v>
                </c:pt>
                <c:pt idx="825">
                  <c:v>0.57291666666666696</c:v>
                </c:pt>
                <c:pt idx="826">
                  <c:v>0.57361111111111096</c:v>
                </c:pt>
                <c:pt idx="827">
                  <c:v>0.57430555555555596</c:v>
                </c:pt>
                <c:pt idx="828">
                  <c:v>0.57499999999999996</c:v>
                </c:pt>
                <c:pt idx="829">
                  <c:v>0.57569444444444495</c:v>
                </c:pt>
                <c:pt idx="830">
                  <c:v>0.57638888888888895</c:v>
                </c:pt>
                <c:pt idx="831">
                  <c:v>0.57708333333333295</c:v>
                </c:pt>
                <c:pt idx="832">
                  <c:v>0.57777777777777795</c:v>
                </c:pt>
                <c:pt idx="833">
                  <c:v>0.57847222222222205</c:v>
                </c:pt>
                <c:pt idx="834">
                  <c:v>0.57916666666666705</c:v>
                </c:pt>
                <c:pt idx="835">
                  <c:v>0.57986111111111105</c:v>
                </c:pt>
                <c:pt idx="836">
                  <c:v>0.58055555555555605</c:v>
                </c:pt>
                <c:pt idx="837">
                  <c:v>0.58125000000000004</c:v>
                </c:pt>
                <c:pt idx="838">
                  <c:v>0.58194444444444404</c:v>
                </c:pt>
                <c:pt idx="839">
                  <c:v>0.58263888888888904</c:v>
                </c:pt>
                <c:pt idx="840">
                  <c:v>0.58333333333333304</c:v>
                </c:pt>
                <c:pt idx="841">
                  <c:v>0.58402777777777803</c:v>
                </c:pt>
                <c:pt idx="842">
                  <c:v>0.58472222222222203</c:v>
                </c:pt>
                <c:pt idx="843">
                  <c:v>0.58541666666666703</c:v>
                </c:pt>
                <c:pt idx="844">
                  <c:v>0.58611111111111103</c:v>
                </c:pt>
                <c:pt idx="845">
                  <c:v>0.58680555555555602</c:v>
                </c:pt>
                <c:pt idx="846">
                  <c:v>0.58750000000000002</c:v>
                </c:pt>
                <c:pt idx="847">
                  <c:v>0.58819444444444402</c:v>
                </c:pt>
                <c:pt idx="848">
                  <c:v>0.58888888888888902</c:v>
                </c:pt>
                <c:pt idx="849">
                  <c:v>0.58958333333333302</c:v>
                </c:pt>
                <c:pt idx="850">
                  <c:v>0.59027777777777801</c:v>
                </c:pt>
                <c:pt idx="851">
                  <c:v>0.59097222222222201</c:v>
                </c:pt>
                <c:pt idx="852">
                  <c:v>0.59166666666666701</c:v>
                </c:pt>
                <c:pt idx="853">
                  <c:v>0.59236111111111101</c:v>
                </c:pt>
                <c:pt idx="854">
                  <c:v>0.593055555555556</c:v>
                </c:pt>
                <c:pt idx="855">
                  <c:v>0.59375</c:v>
                </c:pt>
                <c:pt idx="856">
                  <c:v>0.594444444444444</c:v>
                </c:pt>
                <c:pt idx="857">
                  <c:v>0.59513888888888899</c:v>
                </c:pt>
                <c:pt idx="858">
                  <c:v>0.59583333333333299</c:v>
                </c:pt>
                <c:pt idx="859">
                  <c:v>0.59652777777777799</c:v>
                </c:pt>
                <c:pt idx="860">
                  <c:v>0.59722222222222199</c:v>
                </c:pt>
                <c:pt idx="861">
                  <c:v>0.59791666666666698</c:v>
                </c:pt>
                <c:pt idx="862">
                  <c:v>0.59861111111111098</c:v>
                </c:pt>
                <c:pt idx="863">
                  <c:v>0.59930555555555598</c:v>
                </c:pt>
                <c:pt idx="864">
                  <c:v>0.6</c:v>
                </c:pt>
                <c:pt idx="865">
                  <c:v>0.60069444444444398</c:v>
                </c:pt>
                <c:pt idx="866">
                  <c:v>0.60138888888888897</c:v>
                </c:pt>
                <c:pt idx="867">
                  <c:v>0.60208333333333297</c:v>
                </c:pt>
                <c:pt idx="868">
                  <c:v>0.60277777777777797</c:v>
                </c:pt>
                <c:pt idx="869">
                  <c:v>0.60347222222222197</c:v>
                </c:pt>
                <c:pt idx="870">
                  <c:v>0.60416666666666696</c:v>
                </c:pt>
                <c:pt idx="871">
                  <c:v>0.60486111111111096</c:v>
                </c:pt>
                <c:pt idx="872">
                  <c:v>0.60555555555555596</c:v>
                </c:pt>
                <c:pt idx="873">
                  <c:v>0.60624999999999996</c:v>
                </c:pt>
                <c:pt idx="874">
                  <c:v>0.60694444444444495</c:v>
                </c:pt>
                <c:pt idx="875">
                  <c:v>0.60763888888888895</c:v>
                </c:pt>
                <c:pt idx="876">
                  <c:v>0.60833333333333295</c:v>
                </c:pt>
                <c:pt idx="877">
                  <c:v>0.60902777777777795</c:v>
                </c:pt>
                <c:pt idx="878">
                  <c:v>0.60972222222222205</c:v>
                </c:pt>
                <c:pt idx="879">
                  <c:v>0.61041666666666705</c:v>
                </c:pt>
                <c:pt idx="880">
                  <c:v>0.61111111111111105</c:v>
                </c:pt>
                <c:pt idx="881">
                  <c:v>0.61180555555555605</c:v>
                </c:pt>
                <c:pt idx="882">
                  <c:v>0.61250000000000004</c:v>
                </c:pt>
                <c:pt idx="883">
                  <c:v>0.61319444444444404</c:v>
                </c:pt>
                <c:pt idx="884">
                  <c:v>0.61388888888888904</c:v>
                </c:pt>
                <c:pt idx="885">
                  <c:v>0.61458333333333304</c:v>
                </c:pt>
                <c:pt idx="886">
                  <c:v>0.61527777777777803</c:v>
                </c:pt>
                <c:pt idx="887">
                  <c:v>0.61597222222222203</c:v>
                </c:pt>
                <c:pt idx="888">
                  <c:v>0.61666666666666703</c:v>
                </c:pt>
                <c:pt idx="889">
                  <c:v>0.61736111111111103</c:v>
                </c:pt>
                <c:pt idx="890">
                  <c:v>0.61805555555555602</c:v>
                </c:pt>
                <c:pt idx="891">
                  <c:v>0.61875000000000002</c:v>
                </c:pt>
                <c:pt idx="892">
                  <c:v>0.61944444444444402</c:v>
                </c:pt>
                <c:pt idx="893">
                  <c:v>0.62013888888888902</c:v>
                </c:pt>
                <c:pt idx="894">
                  <c:v>0.62083333333333302</c:v>
                </c:pt>
                <c:pt idx="895">
                  <c:v>0.62152777777777801</c:v>
                </c:pt>
                <c:pt idx="896">
                  <c:v>0.62222222222222201</c:v>
                </c:pt>
                <c:pt idx="897">
                  <c:v>0.62291666666666701</c:v>
                </c:pt>
                <c:pt idx="898">
                  <c:v>0.62361111111111101</c:v>
                </c:pt>
                <c:pt idx="899">
                  <c:v>0.624305555555556</c:v>
                </c:pt>
                <c:pt idx="900">
                  <c:v>0.625</c:v>
                </c:pt>
                <c:pt idx="901">
                  <c:v>0.625694444444444</c:v>
                </c:pt>
                <c:pt idx="902">
                  <c:v>0.62638888888888899</c:v>
                </c:pt>
                <c:pt idx="903">
                  <c:v>0.62708333333333299</c:v>
                </c:pt>
                <c:pt idx="904">
                  <c:v>0.62777777777777799</c:v>
                </c:pt>
                <c:pt idx="905">
                  <c:v>0.62847222222222199</c:v>
                </c:pt>
                <c:pt idx="906">
                  <c:v>0.62916666666666698</c:v>
                </c:pt>
                <c:pt idx="907">
                  <c:v>0.62986111111111098</c:v>
                </c:pt>
                <c:pt idx="908">
                  <c:v>0.63055555555555598</c:v>
                </c:pt>
                <c:pt idx="909">
                  <c:v>0.63124999999999998</c:v>
                </c:pt>
                <c:pt idx="910">
                  <c:v>0.63194444444444398</c:v>
                </c:pt>
                <c:pt idx="911">
                  <c:v>0.63263888888888897</c:v>
                </c:pt>
                <c:pt idx="912">
                  <c:v>0.63333333333333297</c:v>
                </c:pt>
                <c:pt idx="913">
                  <c:v>0.63402777777777797</c:v>
                </c:pt>
                <c:pt idx="914">
                  <c:v>0.63472222222222197</c:v>
                </c:pt>
                <c:pt idx="915">
                  <c:v>0.63541666666666696</c:v>
                </c:pt>
                <c:pt idx="916">
                  <c:v>0.63611111111111096</c:v>
                </c:pt>
                <c:pt idx="917">
                  <c:v>0.63680555555555596</c:v>
                </c:pt>
                <c:pt idx="918">
                  <c:v>0.63749999999999996</c:v>
                </c:pt>
                <c:pt idx="919">
                  <c:v>0.63819444444444495</c:v>
                </c:pt>
                <c:pt idx="920">
                  <c:v>0.63888888888888895</c:v>
                </c:pt>
                <c:pt idx="921">
                  <c:v>0.63958333333333295</c:v>
                </c:pt>
                <c:pt idx="922">
                  <c:v>0.64027777777777795</c:v>
                </c:pt>
                <c:pt idx="923">
                  <c:v>0.64097222222222205</c:v>
                </c:pt>
                <c:pt idx="924">
                  <c:v>0.64166666666666705</c:v>
                </c:pt>
                <c:pt idx="925">
                  <c:v>0.64236111111111105</c:v>
                </c:pt>
                <c:pt idx="926">
                  <c:v>0.64305555555555605</c:v>
                </c:pt>
                <c:pt idx="927">
                  <c:v>0.64375000000000004</c:v>
                </c:pt>
                <c:pt idx="928">
                  <c:v>0.64444444444444404</c:v>
                </c:pt>
                <c:pt idx="929">
                  <c:v>0.64513888888888904</c:v>
                </c:pt>
                <c:pt idx="930">
                  <c:v>0.64583333333333304</c:v>
                </c:pt>
                <c:pt idx="931">
                  <c:v>0.64652777777777803</c:v>
                </c:pt>
                <c:pt idx="932">
                  <c:v>0.64722222222222203</c:v>
                </c:pt>
                <c:pt idx="933">
                  <c:v>0.64791666666666703</c:v>
                </c:pt>
                <c:pt idx="934">
                  <c:v>0.64861111111111103</c:v>
                </c:pt>
                <c:pt idx="935">
                  <c:v>0.64930555555555602</c:v>
                </c:pt>
                <c:pt idx="936">
                  <c:v>0.65</c:v>
                </c:pt>
                <c:pt idx="937">
                  <c:v>0.65069444444444402</c:v>
                </c:pt>
                <c:pt idx="938">
                  <c:v>0.65138888888888902</c:v>
                </c:pt>
                <c:pt idx="939">
                  <c:v>0.65208333333333302</c:v>
                </c:pt>
                <c:pt idx="940">
                  <c:v>0.65277777777777801</c:v>
                </c:pt>
                <c:pt idx="941">
                  <c:v>0.65347222222222201</c:v>
                </c:pt>
                <c:pt idx="942">
                  <c:v>0.65416666666666701</c:v>
                </c:pt>
                <c:pt idx="943">
                  <c:v>0.65486111111111101</c:v>
                </c:pt>
                <c:pt idx="944">
                  <c:v>0.655555555555556</c:v>
                </c:pt>
                <c:pt idx="945">
                  <c:v>0.65625</c:v>
                </c:pt>
                <c:pt idx="946">
                  <c:v>0.656944444444444</c:v>
                </c:pt>
                <c:pt idx="947">
                  <c:v>0.65763888888888899</c:v>
                </c:pt>
                <c:pt idx="948">
                  <c:v>0.65833333333333299</c:v>
                </c:pt>
                <c:pt idx="949">
                  <c:v>0.65902777777777799</c:v>
                </c:pt>
                <c:pt idx="950">
                  <c:v>0.65972222222222199</c:v>
                </c:pt>
                <c:pt idx="951">
                  <c:v>0.66041666666666698</c:v>
                </c:pt>
                <c:pt idx="952">
                  <c:v>0.66111111111111098</c:v>
                </c:pt>
                <c:pt idx="953">
                  <c:v>0.66180555555555598</c:v>
                </c:pt>
                <c:pt idx="954">
                  <c:v>0.66249999999999998</c:v>
                </c:pt>
                <c:pt idx="955">
                  <c:v>0.66319444444444398</c:v>
                </c:pt>
                <c:pt idx="956">
                  <c:v>0.66388888888888897</c:v>
                </c:pt>
                <c:pt idx="957">
                  <c:v>0.66458333333333297</c:v>
                </c:pt>
                <c:pt idx="958">
                  <c:v>0.66527777777777797</c:v>
                </c:pt>
                <c:pt idx="959">
                  <c:v>0.66597222222222197</c:v>
                </c:pt>
                <c:pt idx="960">
                  <c:v>0.66666666666666696</c:v>
                </c:pt>
                <c:pt idx="961">
                  <c:v>0.66736111111111096</c:v>
                </c:pt>
                <c:pt idx="962">
                  <c:v>0.66805555555555596</c:v>
                </c:pt>
                <c:pt idx="963">
                  <c:v>0.66874999999999996</c:v>
                </c:pt>
                <c:pt idx="964">
                  <c:v>0.66944444444444495</c:v>
                </c:pt>
                <c:pt idx="965">
                  <c:v>0.67013888888888895</c:v>
                </c:pt>
                <c:pt idx="966">
                  <c:v>0.67083333333333295</c:v>
                </c:pt>
                <c:pt idx="967">
                  <c:v>0.67152777777777795</c:v>
                </c:pt>
                <c:pt idx="968">
                  <c:v>0.67222222222222205</c:v>
                </c:pt>
                <c:pt idx="969">
                  <c:v>0.67291666666666705</c:v>
                </c:pt>
                <c:pt idx="970">
                  <c:v>0.67361111111111105</c:v>
                </c:pt>
                <c:pt idx="971">
                  <c:v>0.67430555555555605</c:v>
                </c:pt>
                <c:pt idx="972">
                  <c:v>0.67500000000000004</c:v>
                </c:pt>
                <c:pt idx="973">
                  <c:v>0.67569444444444404</c:v>
                </c:pt>
                <c:pt idx="974">
                  <c:v>0.67638888888888904</c:v>
                </c:pt>
                <c:pt idx="975">
                  <c:v>0.67708333333333304</c:v>
                </c:pt>
                <c:pt idx="976">
                  <c:v>0.67777777777777803</c:v>
                </c:pt>
                <c:pt idx="977">
                  <c:v>0.67847222222222203</c:v>
                </c:pt>
                <c:pt idx="978">
                  <c:v>0.67916666666666703</c:v>
                </c:pt>
                <c:pt idx="979">
                  <c:v>0.67986111111111103</c:v>
                </c:pt>
                <c:pt idx="980">
                  <c:v>0.68055555555555602</c:v>
                </c:pt>
                <c:pt idx="981">
                  <c:v>0.68125000000000002</c:v>
                </c:pt>
                <c:pt idx="982">
                  <c:v>0.68194444444444402</c:v>
                </c:pt>
                <c:pt idx="983">
                  <c:v>0.68263888888888902</c:v>
                </c:pt>
                <c:pt idx="984">
                  <c:v>0.68333333333333302</c:v>
                </c:pt>
                <c:pt idx="985">
                  <c:v>0.68402777777777801</c:v>
                </c:pt>
                <c:pt idx="986">
                  <c:v>0.68472222222222201</c:v>
                </c:pt>
                <c:pt idx="987">
                  <c:v>0.68541666666666701</c:v>
                </c:pt>
                <c:pt idx="988">
                  <c:v>0.68611111111111101</c:v>
                </c:pt>
                <c:pt idx="989">
                  <c:v>0.686805555555556</c:v>
                </c:pt>
                <c:pt idx="990">
                  <c:v>0.6875</c:v>
                </c:pt>
                <c:pt idx="991">
                  <c:v>0.688194444444444</c:v>
                </c:pt>
                <c:pt idx="992">
                  <c:v>0.68888888888888899</c:v>
                </c:pt>
                <c:pt idx="993">
                  <c:v>0.68958333333333299</c:v>
                </c:pt>
                <c:pt idx="994">
                  <c:v>0.69027777777777799</c:v>
                </c:pt>
                <c:pt idx="995">
                  <c:v>0.69097222222222199</c:v>
                </c:pt>
                <c:pt idx="996">
                  <c:v>0.69166666666666698</c:v>
                </c:pt>
                <c:pt idx="997">
                  <c:v>0.69236111111111098</c:v>
                </c:pt>
                <c:pt idx="998">
                  <c:v>0.69305555555555598</c:v>
                </c:pt>
                <c:pt idx="999">
                  <c:v>0.69374999999999998</c:v>
                </c:pt>
                <c:pt idx="1000">
                  <c:v>0.69444444444444398</c:v>
                </c:pt>
                <c:pt idx="1001">
                  <c:v>0.69513888888888897</c:v>
                </c:pt>
                <c:pt idx="1002">
                  <c:v>0.69583333333333297</c:v>
                </c:pt>
                <c:pt idx="1003">
                  <c:v>0.69652777777777797</c:v>
                </c:pt>
                <c:pt idx="1004">
                  <c:v>0.69722222222222197</c:v>
                </c:pt>
                <c:pt idx="1005">
                  <c:v>0.69791666666666696</c:v>
                </c:pt>
                <c:pt idx="1006">
                  <c:v>0.69861111111111096</c:v>
                </c:pt>
                <c:pt idx="1007">
                  <c:v>0.69930555555555596</c:v>
                </c:pt>
                <c:pt idx="1008">
                  <c:v>0.7</c:v>
                </c:pt>
                <c:pt idx="1009">
                  <c:v>0.70069444444444495</c:v>
                </c:pt>
                <c:pt idx="1010">
                  <c:v>0.70138888888888895</c:v>
                </c:pt>
                <c:pt idx="1011">
                  <c:v>0.70208333333333295</c:v>
                </c:pt>
                <c:pt idx="1012">
                  <c:v>0.70277777777777795</c:v>
                </c:pt>
                <c:pt idx="1013">
                  <c:v>0.70347222222222205</c:v>
                </c:pt>
                <c:pt idx="1014">
                  <c:v>0.70416666666666705</c:v>
                </c:pt>
                <c:pt idx="1015">
                  <c:v>0.70486111111111105</c:v>
                </c:pt>
                <c:pt idx="1016">
                  <c:v>0.70555555555555605</c:v>
                </c:pt>
                <c:pt idx="1017">
                  <c:v>0.70625000000000004</c:v>
                </c:pt>
                <c:pt idx="1018">
                  <c:v>0.70694444444444404</c:v>
                </c:pt>
                <c:pt idx="1019">
                  <c:v>0.70763888888888904</c:v>
                </c:pt>
                <c:pt idx="1020">
                  <c:v>0.70833333333333304</c:v>
                </c:pt>
                <c:pt idx="1021">
                  <c:v>0.70902777777777803</c:v>
                </c:pt>
                <c:pt idx="1022">
                  <c:v>0.70972222222222203</c:v>
                </c:pt>
                <c:pt idx="1023">
                  <c:v>0.71041666666666703</c:v>
                </c:pt>
                <c:pt idx="1024">
                  <c:v>0.71111111111111103</c:v>
                </c:pt>
                <c:pt idx="1025">
                  <c:v>0.71180555555555602</c:v>
                </c:pt>
                <c:pt idx="1026">
                  <c:v>0.71250000000000002</c:v>
                </c:pt>
                <c:pt idx="1027">
                  <c:v>0.71319444444444402</c:v>
                </c:pt>
                <c:pt idx="1028">
                  <c:v>0.71388888888888902</c:v>
                </c:pt>
                <c:pt idx="1029">
                  <c:v>0.71458333333333302</c:v>
                </c:pt>
                <c:pt idx="1030">
                  <c:v>0.71527777777777801</c:v>
                </c:pt>
                <c:pt idx="1031">
                  <c:v>0.71597222222222201</c:v>
                </c:pt>
                <c:pt idx="1032">
                  <c:v>0.71666666666666701</c:v>
                </c:pt>
                <c:pt idx="1033">
                  <c:v>0.71736111111111101</c:v>
                </c:pt>
                <c:pt idx="1034">
                  <c:v>0.718055555555556</c:v>
                </c:pt>
                <c:pt idx="1035">
                  <c:v>0.71875</c:v>
                </c:pt>
                <c:pt idx="1036">
                  <c:v>0.719444444444444</c:v>
                </c:pt>
                <c:pt idx="1037">
                  <c:v>0.72013888888888899</c:v>
                </c:pt>
                <c:pt idx="1038">
                  <c:v>0.72083333333333299</c:v>
                </c:pt>
                <c:pt idx="1039">
                  <c:v>0.72152777777777799</c:v>
                </c:pt>
                <c:pt idx="1040">
                  <c:v>0.72222222222222199</c:v>
                </c:pt>
                <c:pt idx="1041">
                  <c:v>0.72291666666666698</c:v>
                </c:pt>
                <c:pt idx="1042">
                  <c:v>0.72361111111111098</c:v>
                </c:pt>
                <c:pt idx="1043">
                  <c:v>0.72430555555555598</c:v>
                </c:pt>
                <c:pt idx="1044">
                  <c:v>0.72499999999999998</c:v>
                </c:pt>
                <c:pt idx="1045">
                  <c:v>0.72569444444444398</c:v>
                </c:pt>
                <c:pt idx="1046">
                  <c:v>0.72638888888888897</c:v>
                </c:pt>
                <c:pt idx="1047">
                  <c:v>0.72708333333333297</c:v>
                </c:pt>
                <c:pt idx="1048">
                  <c:v>0.72777777777777797</c:v>
                </c:pt>
                <c:pt idx="1049">
                  <c:v>0.72847222222222197</c:v>
                </c:pt>
                <c:pt idx="1050">
                  <c:v>0.72916666666666696</c:v>
                </c:pt>
                <c:pt idx="1051">
                  <c:v>0.72986111111111096</c:v>
                </c:pt>
                <c:pt idx="1052">
                  <c:v>0.73055555555555596</c:v>
                </c:pt>
                <c:pt idx="1053">
                  <c:v>0.73124999999999996</c:v>
                </c:pt>
                <c:pt idx="1054">
                  <c:v>0.73194444444444495</c:v>
                </c:pt>
                <c:pt idx="1055">
                  <c:v>0.73263888888888895</c:v>
                </c:pt>
                <c:pt idx="1056">
                  <c:v>0.73333333333333295</c:v>
                </c:pt>
                <c:pt idx="1057">
                  <c:v>0.73402777777777795</c:v>
                </c:pt>
                <c:pt idx="1058">
                  <c:v>0.73472222222222205</c:v>
                </c:pt>
                <c:pt idx="1059">
                  <c:v>0.73541666666666705</c:v>
                </c:pt>
                <c:pt idx="1060">
                  <c:v>0.73611111111111105</c:v>
                </c:pt>
                <c:pt idx="1061">
                  <c:v>0.73680555555555605</c:v>
                </c:pt>
                <c:pt idx="1062">
                  <c:v>0.73750000000000004</c:v>
                </c:pt>
                <c:pt idx="1063">
                  <c:v>0.73819444444444404</c:v>
                </c:pt>
                <c:pt idx="1064">
                  <c:v>0.73888888888888904</c:v>
                </c:pt>
                <c:pt idx="1065">
                  <c:v>0.73958333333333304</c:v>
                </c:pt>
                <c:pt idx="1066">
                  <c:v>0.74027777777777803</c:v>
                </c:pt>
                <c:pt idx="1067">
                  <c:v>0.74097222222222203</c:v>
                </c:pt>
                <c:pt idx="1068">
                  <c:v>0.74166666666666703</c:v>
                </c:pt>
                <c:pt idx="1069">
                  <c:v>0.74236111111111103</c:v>
                </c:pt>
                <c:pt idx="1070">
                  <c:v>0.74305555555555602</c:v>
                </c:pt>
                <c:pt idx="1071">
                  <c:v>0.74375000000000002</c:v>
                </c:pt>
                <c:pt idx="1072">
                  <c:v>0.74444444444444402</c:v>
                </c:pt>
                <c:pt idx="1073">
                  <c:v>0.74513888888888902</c:v>
                </c:pt>
                <c:pt idx="1074">
                  <c:v>0.74583333333333302</c:v>
                </c:pt>
                <c:pt idx="1075">
                  <c:v>0.74652777777777801</c:v>
                </c:pt>
                <c:pt idx="1076">
                  <c:v>0.74722222222222201</c:v>
                </c:pt>
                <c:pt idx="1077">
                  <c:v>0.74791666666666701</c:v>
                </c:pt>
                <c:pt idx="1078">
                  <c:v>0.74861111111111101</c:v>
                </c:pt>
                <c:pt idx="1079">
                  <c:v>0.749305555555556</c:v>
                </c:pt>
                <c:pt idx="1080">
                  <c:v>0.75</c:v>
                </c:pt>
                <c:pt idx="1081">
                  <c:v>0.750694444444444</c:v>
                </c:pt>
                <c:pt idx="1082">
                  <c:v>0.75138888888888899</c:v>
                </c:pt>
                <c:pt idx="1083">
                  <c:v>0.75208333333333299</c:v>
                </c:pt>
                <c:pt idx="1084">
                  <c:v>0.75277777777777799</c:v>
                </c:pt>
                <c:pt idx="1085">
                  <c:v>0.75347222222222199</c:v>
                </c:pt>
                <c:pt idx="1086">
                  <c:v>0.75416666666666698</c:v>
                </c:pt>
                <c:pt idx="1087">
                  <c:v>0.75486111111111098</c:v>
                </c:pt>
                <c:pt idx="1088">
                  <c:v>0.75555555555555598</c:v>
                </c:pt>
                <c:pt idx="1089">
                  <c:v>0.75624999999999998</c:v>
                </c:pt>
                <c:pt idx="1090">
                  <c:v>0.75694444444444398</c:v>
                </c:pt>
                <c:pt idx="1091">
                  <c:v>0.75763888888888897</c:v>
                </c:pt>
                <c:pt idx="1092">
                  <c:v>0.75833333333333297</c:v>
                </c:pt>
                <c:pt idx="1093">
                  <c:v>0.75902777777777797</c:v>
                </c:pt>
                <c:pt idx="1094">
                  <c:v>0.75972222222222197</c:v>
                </c:pt>
                <c:pt idx="1095">
                  <c:v>0.76041666666666696</c:v>
                </c:pt>
                <c:pt idx="1096">
                  <c:v>0.76111111111111096</c:v>
                </c:pt>
                <c:pt idx="1097">
                  <c:v>0.76180555555555596</c:v>
                </c:pt>
                <c:pt idx="1098">
                  <c:v>0.76249999999999996</c:v>
                </c:pt>
                <c:pt idx="1099">
                  <c:v>0.76319444444444495</c:v>
                </c:pt>
                <c:pt idx="1100">
                  <c:v>0.76388888888888895</c:v>
                </c:pt>
                <c:pt idx="1101">
                  <c:v>0.76458333333333295</c:v>
                </c:pt>
                <c:pt idx="1102">
                  <c:v>0.76527777777777795</c:v>
                </c:pt>
                <c:pt idx="1103">
                  <c:v>0.76597222222222205</c:v>
                </c:pt>
                <c:pt idx="1104">
                  <c:v>0.76666666666666705</c:v>
                </c:pt>
                <c:pt idx="1105">
                  <c:v>0.76736111111111105</c:v>
                </c:pt>
                <c:pt idx="1106">
                  <c:v>0.76805555555555605</c:v>
                </c:pt>
                <c:pt idx="1107">
                  <c:v>0.76875000000000004</c:v>
                </c:pt>
                <c:pt idx="1108">
                  <c:v>0.76944444444444404</c:v>
                </c:pt>
                <c:pt idx="1109">
                  <c:v>0.77013888888888904</c:v>
                </c:pt>
                <c:pt idx="1110">
                  <c:v>0.77083333333333304</c:v>
                </c:pt>
                <c:pt idx="1111">
                  <c:v>0.77152777777777803</c:v>
                </c:pt>
                <c:pt idx="1112">
                  <c:v>0.77222222222222203</c:v>
                </c:pt>
                <c:pt idx="1113">
                  <c:v>0.77291666666666703</c:v>
                </c:pt>
                <c:pt idx="1114">
                  <c:v>0.77361111111111103</c:v>
                </c:pt>
                <c:pt idx="1115">
                  <c:v>0.77430555555555602</c:v>
                </c:pt>
                <c:pt idx="1116">
                  <c:v>0.77500000000000002</c:v>
                </c:pt>
                <c:pt idx="1117">
                  <c:v>0.77569444444444402</c:v>
                </c:pt>
                <c:pt idx="1118">
                  <c:v>0.77638888888888902</c:v>
                </c:pt>
                <c:pt idx="1119">
                  <c:v>0.77708333333333302</c:v>
                </c:pt>
                <c:pt idx="1120">
                  <c:v>0.77777777777777801</c:v>
                </c:pt>
                <c:pt idx="1121">
                  <c:v>0.77847222222222201</c:v>
                </c:pt>
                <c:pt idx="1122">
                  <c:v>0.77916666666666701</c:v>
                </c:pt>
                <c:pt idx="1123">
                  <c:v>0.77986111111111101</c:v>
                </c:pt>
                <c:pt idx="1124">
                  <c:v>0.780555555555556</c:v>
                </c:pt>
                <c:pt idx="1125">
                  <c:v>0.78125</c:v>
                </c:pt>
                <c:pt idx="1126">
                  <c:v>0.781944444444444</c:v>
                </c:pt>
                <c:pt idx="1127">
                  <c:v>0.78263888888888899</c:v>
                </c:pt>
                <c:pt idx="1128">
                  <c:v>0.78333333333333299</c:v>
                </c:pt>
                <c:pt idx="1129">
                  <c:v>0.78402777777777799</c:v>
                </c:pt>
                <c:pt idx="1130">
                  <c:v>0.78472222222222199</c:v>
                </c:pt>
                <c:pt idx="1131">
                  <c:v>0.78541666666666698</c:v>
                </c:pt>
                <c:pt idx="1132">
                  <c:v>0.78611111111111098</c:v>
                </c:pt>
                <c:pt idx="1133">
                  <c:v>0.78680555555555598</c:v>
                </c:pt>
                <c:pt idx="1134">
                  <c:v>0.78749999999999998</c:v>
                </c:pt>
                <c:pt idx="1135">
                  <c:v>0.78819444444444398</c:v>
                </c:pt>
                <c:pt idx="1136">
                  <c:v>0.78888888888888897</c:v>
                </c:pt>
                <c:pt idx="1137">
                  <c:v>0.78958333333333297</c:v>
                </c:pt>
                <c:pt idx="1138">
                  <c:v>0.79027777777777797</c:v>
                </c:pt>
                <c:pt idx="1139">
                  <c:v>0.79097222222222197</c:v>
                </c:pt>
                <c:pt idx="1140">
                  <c:v>0.79166666666666696</c:v>
                </c:pt>
                <c:pt idx="1141">
                  <c:v>0.79236111111111096</c:v>
                </c:pt>
                <c:pt idx="1142">
                  <c:v>0.79305555555555596</c:v>
                </c:pt>
                <c:pt idx="1143">
                  <c:v>0.79374999999999996</c:v>
                </c:pt>
                <c:pt idx="1144">
                  <c:v>0.79444444444444495</c:v>
                </c:pt>
                <c:pt idx="1145">
                  <c:v>0.79513888888888895</c:v>
                </c:pt>
                <c:pt idx="1146">
                  <c:v>0.79583333333333295</c:v>
                </c:pt>
                <c:pt idx="1147">
                  <c:v>0.79652777777777795</c:v>
                </c:pt>
                <c:pt idx="1148">
                  <c:v>0.79722222222222205</c:v>
                </c:pt>
                <c:pt idx="1149">
                  <c:v>0.79791666666666705</c:v>
                </c:pt>
                <c:pt idx="1150">
                  <c:v>0.79861111111111105</c:v>
                </c:pt>
                <c:pt idx="1151">
                  <c:v>0.79930555555555605</c:v>
                </c:pt>
                <c:pt idx="1152">
                  <c:v>0.8</c:v>
                </c:pt>
                <c:pt idx="1153">
                  <c:v>0.80069444444444404</c:v>
                </c:pt>
                <c:pt idx="1154">
                  <c:v>0.80138888888888904</c:v>
                </c:pt>
                <c:pt idx="1155">
                  <c:v>0.80208333333333304</c:v>
                </c:pt>
                <c:pt idx="1156">
                  <c:v>0.80277777777777803</c:v>
                </c:pt>
                <c:pt idx="1157">
                  <c:v>0.80347222222222203</c:v>
                </c:pt>
                <c:pt idx="1158">
                  <c:v>0.80416666666666703</c:v>
                </c:pt>
                <c:pt idx="1159">
                  <c:v>0.80486111111111103</c:v>
                </c:pt>
                <c:pt idx="1160">
                  <c:v>0.80555555555555602</c:v>
                </c:pt>
                <c:pt idx="1161">
                  <c:v>0.80625000000000002</c:v>
                </c:pt>
                <c:pt idx="1162">
                  <c:v>0.80694444444444402</c:v>
                </c:pt>
                <c:pt idx="1163">
                  <c:v>0.80763888888888902</c:v>
                </c:pt>
                <c:pt idx="1164">
                  <c:v>0.80833333333333302</c:v>
                </c:pt>
                <c:pt idx="1165">
                  <c:v>0.80902777777777801</c:v>
                </c:pt>
                <c:pt idx="1166">
                  <c:v>0.80972222222222201</c:v>
                </c:pt>
                <c:pt idx="1167">
                  <c:v>0.81041666666666701</c:v>
                </c:pt>
                <c:pt idx="1168">
                  <c:v>0.81111111111111101</c:v>
                </c:pt>
                <c:pt idx="1169">
                  <c:v>0.811805555555556</c:v>
                </c:pt>
                <c:pt idx="1170">
                  <c:v>0.8125</c:v>
                </c:pt>
                <c:pt idx="1171">
                  <c:v>0.813194444444444</c:v>
                </c:pt>
                <c:pt idx="1172">
                  <c:v>0.81388888888888899</c:v>
                </c:pt>
                <c:pt idx="1173">
                  <c:v>0.81458333333333299</c:v>
                </c:pt>
                <c:pt idx="1174">
                  <c:v>0.81527777777777799</c:v>
                </c:pt>
                <c:pt idx="1175">
                  <c:v>0.81597222222222199</c:v>
                </c:pt>
                <c:pt idx="1176">
                  <c:v>0.81666666666666698</c:v>
                </c:pt>
                <c:pt idx="1177">
                  <c:v>0.81736111111111098</c:v>
                </c:pt>
                <c:pt idx="1178">
                  <c:v>0.81805555555555598</c:v>
                </c:pt>
                <c:pt idx="1179">
                  <c:v>0.81874999999999998</c:v>
                </c:pt>
                <c:pt idx="1180">
                  <c:v>0.81944444444444497</c:v>
                </c:pt>
                <c:pt idx="1181">
                  <c:v>0.82013888888888897</c:v>
                </c:pt>
                <c:pt idx="1182">
                  <c:v>0.82083333333333297</c:v>
                </c:pt>
                <c:pt idx="1183">
                  <c:v>0.82152777777777797</c:v>
                </c:pt>
                <c:pt idx="1184">
                  <c:v>0.82222222222222197</c:v>
                </c:pt>
                <c:pt idx="1185">
                  <c:v>0.82291666666666696</c:v>
                </c:pt>
                <c:pt idx="1186">
                  <c:v>0.82361111111111096</c:v>
                </c:pt>
                <c:pt idx="1187">
                  <c:v>0.82430555555555596</c:v>
                </c:pt>
                <c:pt idx="1188">
                  <c:v>0.82499999999999996</c:v>
                </c:pt>
                <c:pt idx="1189">
                  <c:v>0.82569444444444495</c:v>
                </c:pt>
                <c:pt idx="1190">
                  <c:v>0.82638888888888895</c:v>
                </c:pt>
                <c:pt idx="1191">
                  <c:v>0.82708333333333295</c:v>
                </c:pt>
                <c:pt idx="1192">
                  <c:v>0.82777777777777795</c:v>
                </c:pt>
                <c:pt idx="1193">
                  <c:v>0.82847222222222205</c:v>
                </c:pt>
                <c:pt idx="1194">
                  <c:v>0.82916666666666705</c:v>
                </c:pt>
                <c:pt idx="1195">
                  <c:v>0.82986111111111105</c:v>
                </c:pt>
                <c:pt idx="1196">
                  <c:v>0.83055555555555605</c:v>
                </c:pt>
                <c:pt idx="1197">
                  <c:v>0.83125000000000004</c:v>
                </c:pt>
                <c:pt idx="1198">
                  <c:v>0.83194444444444404</c:v>
                </c:pt>
                <c:pt idx="1199">
                  <c:v>0.83263888888888904</c:v>
                </c:pt>
                <c:pt idx="1200">
                  <c:v>0.83333333333333304</c:v>
                </c:pt>
                <c:pt idx="1201">
                  <c:v>0.83402777777777803</c:v>
                </c:pt>
                <c:pt idx="1202">
                  <c:v>0.83472222222222203</c:v>
                </c:pt>
                <c:pt idx="1203">
                  <c:v>0.83541666666666703</c:v>
                </c:pt>
                <c:pt idx="1204">
                  <c:v>0.83611111111111103</c:v>
                </c:pt>
                <c:pt idx="1205">
                  <c:v>0.83680555555555602</c:v>
                </c:pt>
                <c:pt idx="1206">
                  <c:v>0.83750000000000002</c:v>
                </c:pt>
                <c:pt idx="1207">
                  <c:v>0.83819444444444402</c:v>
                </c:pt>
                <c:pt idx="1208">
                  <c:v>0.83888888888888902</c:v>
                </c:pt>
                <c:pt idx="1209">
                  <c:v>0.83958333333333302</c:v>
                </c:pt>
                <c:pt idx="1210">
                  <c:v>0.84027777777777801</c:v>
                </c:pt>
                <c:pt idx="1211">
                  <c:v>0.84097222222222201</c:v>
                </c:pt>
                <c:pt idx="1212">
                  <c:v>0.84166666666666701</c:v>
                </c:pt>
                <c:pt idx="1213">
                  <c:v>0.84236111111111101</c:v>
                </c:pt>
                <c:pt idx="1214">
                  <c:v>0.843055555555556</c:v>
                </c:pt>
                <c:pt idx="1215">
                  <c:v>0.84375</c:v>
                </c:pt>
                <c:pt idx="1216">
                  <c:v>0.844444444444444</c:v>
                </c:pt>
                <c:pt idx="1217">
                  <c:v>0.84513888888888899</c:v>
                </c:pt>
                <c:pt idx="1218">
                  <c:v>0.84583333333333299</c:v>
                </c:pt>
                <c:pt idx="1219">
                  <c:v>0.84652777777777799</c:v>
                </c:pt>
                <c:pt idx="1220">
                  <c:v>0.84722222222222199</c:v>
                </c:pt>
                <c:pt idx="1221">
                  <c:v>0.84791666666666698</c:v>
                </c:pt>
                <c:pt idx="1222">
                  <c:v>0.84861111111111098</c:v>
                </c:pt>
                <c:pt idx="1223">
                  <c:v>0.84930555555555598</c:v>
                </c:pt>
                <c:pt idx="1224">
                  <c:v>0.85</c:v>
                </c:pt>
                <c:pt idx="1225">
                  <c:v>0.85069444444444497</c:v>
                </c:pt>
                <c:pt idx="1226">
                  <c:v>0.85138888888888897</c:v>
                </c:pt>
                <c:pt idx="1227">
                  <c:v>0.85208333333333297</c:v>
                </c:pt>
                <c:pt idx="1228">
                  <c:v>0.85277777777777797</c:v>
                </c:pt>
                <c:pt idx="1229">
                  <c:v>0.85347222222222197</c:v>
                </c:pt>
                <c:pt idx="1230">
                  <c:v>0.85416666666666696</c:v>
                </c:pt>
                <c:pt idx="1231">
                  <c:v>0.85486111111111096</c:v>
                </c:pt>
                <c:pt idx="1232">
                  <c:v>0.85555555555555596</c:v>
                </c:pt>
                <c:pt idx="1233">
                  <c:v>0.85624999999999996</c:v>
                </c:pt>
                <c:pt idx="1234">
                  <c:v>0.85694444444444495</c:v>
                </c:pt>
                <c:pt idx="1235">
                  <c:v>0.85763888888888895</c:v>
                </c:pt>
                <c:pt idx="1236">
                  <c:v>0.85833333333333295</c:v>
                </c:pt>
                <c:pt idx="1237">
                  <c:v>0.85902777777777795</c:v>
                </c:pt>
                <c:pt idx="1238">
                  <c:v>0.85972222222222205</c:v>
                </c:pt>
                <c:pt idx="1239">
                  <c:v>0.86041666666666705</c:v>
                </c:pt>
                <c:pt idx="1240">
                  <c:v>0.86111111111111105</c:v>
                </c:pt>
                <c:pt idx="1241">
                  <c:v>0.86180555555555605</c:v>
                </c:pt>
                <c:pt idx="1242">
                  <c:v>0.86250000000000004</c:v>
                </c:pt>
                <c:pt idx="1243">
                  <c:v>0.86319444444444404</c:v>
                </c:pt>
                <c:pt idx="1244">
                  <c:v>0.86388888888888904</c:v>
                </c:pt>
                <c:pt idx="1245">
                  <c:v>0.86458333333333304</c:v>
                </c:pt>
                <c:pt idx="1246">
                  <c:v>0.86527777777777803</c:v>
                </c:pt>
                <c:pt idx="1247">
                  <c:v>0.86597222222222203</c:v>
                </c:pt>
                <c:pt idx="1248">
                  <c:v>0.86666666666666703</c:v>
                </c:pt>
                <c:pt idx="1249">
                  <c:v>0.86736111111111103</c:v>
                </c:pt>
                <c:pt idx="1250">
                  <c:v>0.86805555555555602</c:v>
                </c:pt>
                <c:pt idx="1251">
                  <c:v>0.86875000000000002</c:v>
                </c:pt>
                <c:pt idx="1252">
                  <c:v>0.86944444444444402</c:v>
                </c:pt>
                <c:pt idx="1253">
                  <c:v>0.87013888888888902</c:v>
                </c:pt>
                <c:pt idx="1254">
                  <c:v>0.87083333333333302</c:v>
                </c:pt>
                <c:pt idx="1255">
                  <c:v>0.87152777777777801</c:v>
                </c:pt>
                <c:pt idx="1256">
                  <c:v>0.87222222222222201</c:v>
                </c:pt>
                <c:pt idx="1257">
                  <c:v>0.87291666666666701</c:v>
                </c:pt>
                <c:pt idx="1258">
                  <c:v>0.87361111111111101</c:v>
                </c:pt>
                <c:pt idx="1259">
                  <c:v>0.874305555555556</c:v>
                </c:pt>
                <c:pt idx="1260">
                  <c:v>0.875</c:v>
                </c:pt>
                <c:pt idx="1261">
                  <c:v>0.875694444444444</c:v>
                </c:pt>
                <c:pt idx="1262">
                  <c:v>0.87638888888888899</c:v>
                </c:pt>
                <c:pt idx="1263">
                  <c:v>0.87708333333333299</c:v>
                </c:pt>
                <c:pt idx="1264">
                  <c:v>0.87777777777777799</c:v>
                </c:pt>
                <c:pt idx="1265">
                  <c:v>0.87847222222222199</c:v>
                </c:pt>
                <c:pt idx="1266">
                  <c:v>0.87916666666666698</c:v>
                </c:pt>
                <c:pt idx="1267">
                  <c:v>0.87986111111111098</c:v>
                </c:pt>
                <c:pt idx="1268">
                  <c:v>0.88055555555555598</c:v>
                </c:pt>
                <c:pt idx="1269">
                  <c:v>0.88124999999999998</c:v>
                </c:pt>
                <c:pt idx="1270">
                  <c:v>0.88194444444444497</c:v>
                </c:pt>
                <c:pt idx="1271">
                  <c:v>0.88263888888888897</c:v>
                </c:pt>
                <c:pt idx="1272">
                  <c:v>0.88333333333333297</c:v>
                </c:pt>
                <c:pt idx="1273">
                  <c:v>0.88402777777777797</c:v>
                </c:pt>
                <c:pt idx="1274">
                  <c:v>0.88472222222222197</c:v>
                </c:pt>
                <c:pt idx="1275">
                  <c:v>0.88541666666666696</c:v>
                </c:pt>
                <c:pt idx="1276">
                  <c:v>0.88611111111111096</c:v>
                </c:pt>
                <c:pt idx="1277">
                  <c:v>0.88680555555555596</c:v>
                </c:pt>
                <c:pt idx="1278">
                  <c:v>0.88749999999999996</c:v>
                </c:pt>
                <c:pt idx="1279">
                  <c:v>0.88819444444444495</c:v>
                </c:pt>
                <c:pt idx="1280">
                  <c:v>0.88888888888888895</c:v>
                </c:pt>
                <c:pt idx="1281">
                  <c:v>0.88958333333333295</c:v>
                </c:pt>
                <c:pt idx="1282">
                  <c:v>0.89027777777777795</c:v>
                </c:pt>
                <c:pt idx="1283">
                  <c:v>0.89097222222222205</c:v>
                </c:pt>
                <c:pt idx="1284">
                  <c:v>0.89166666666666705</c:v>
                </c:pt>
                <c:pt idx="1285">
                  <c:v>0.89236111111111105</c:v>
                </c:pt>
                <c:pt idx="1286">
                  <c:v>0.89305555555555605</c:v>
                </c:pt>
                <c:pt idx="1287">
                  <c:v>0.89375000000000004</c:v>
                </c:pt>
                <c:pt idx="1288">
                  <c:v>0.89444444444444404</c:v>
                </c:pt>
                <c:pt idx="1289">
                  <c:v>0.89513888888888904</c:v>
                </c:pt>
                <c:pt idx="1290">
                  <c:v>0.89583333333333304</c:v>
                </c:pt>
                <c:pt idx="1291">
                  <c:v>0.89652777777777803</c:v>
                </c:pt>
                <c:pt idx="1292">
                  <c:v>0.89722222222222203</c:v>
                </c:pt>
                <c:pt idx="1293">
                  <c:v>0.89791666666666703</c:v>
                </c:pt>
                <c:pt idx="1294">
                  <c:v>0.89861111111111103</c:v>
                </c:pt>
                <c:pt idx="1295">
                  <c:v>0.89930555555555602</c:v>
                </c:pt>
                <c:pt idx="1296">
                  <c:v>0.9</c:v>
                </c:pt>
                <c:pt idx="1297">
                  <c:v>0.90069444444444402</c:v>
                </c:pt>
                <c:pt idx="1298">
                  <c:v>0.90138888888888902</c:v>
                </c:pt>
                <c:pt idx="1299">
                  <c:v>0.90208333333333302</c:v>
                </c:pt>
                <c:pt idx="1300">
                  <c:v>0.90277777777777801</c:v>
                </c:pt>
                <c:pt idx="1301">
                  <c:v>0.90347222222222201</c:v>
                </c:pt>
                <c:pt idx="1302">
                  <c:v>0.90416666666666701</c:v>
                </c:pt>
                <c:pt idx="1303">
                  <c:v>0.90486111111111101</c:v>
                </c:pt>
                <c:pt idx="1304">
                  <c:v>0.905555555555556</c:v>
                </c:pt>
                <c:pt idx="1305">
                  <c:v>0.90625</c:v>
                </c:pt>
                <c:pt idx="1306">
                  <c:v>0.906944444444444</c:v>
                </c:pt>
                <c:pt idx="1307">
                  <c:v>0.90763888888888899</c:v>
                </c:pt>
                <c:pt idx="1308">
                  <c:v>0.90833333333333299</c:v>
                </c:pt>
                <c:pt idx="1309">
                  <c:v>0.90902777777777799</c:v>
                </c:pt>
                <c:pt idx="1310">
                  <c:v>0.90972222222222199</c:v>
                </c:pt>
                <c:pt idx="1311">
                  <c:v>0.91041666666666698</c:v>
                </c:pt>
                <c:pt idx="1312">
                  <c:v>0.91111111111111098</c:v>
                </c:pt>
                <c:pt idx="1313">
                  <c:v>0.91180555555555598</c:v>
                </c:pt>
                <c:pt idx="1314">
                  <c:v>0.91249999999999998</c:v>
                </c:pt>
                <c:pt idx="1315">
                  <c:v>0.91319444444444497</c:v>
                </c:pt>
                <c:pt idx="1316">
                  <c:v>0.91388888888888897</c:v>
                </c:pt>
                <c:pt idx="1317">
                  <c:v>0.91458333333333297</c:v>
                </c:pt>
                <c:pt idx="1318">
                  <c:v>0.91527777777777797</c:v>
                </c:pt>
                <c:pt idx="1319">
                  <c:v>0.91597222222222197</c:v>
                </c:pt>
                <c:pt idx="1320">
                  <c:v>0.91666666666666696</c:v>
                </c:pt>
                <c:pt idx="1321">
                  <c:v>0.91736111111111096</c:v>
                </c:pt>
                <c:pt idx="1322">
                  <c:v>0.91805555555555596</c:v>
                </c:pt>
                <c:pt idx="1323">
                  <c:v>0.91874999999999996</c:v>
                </c:pt>
                <c:pt idx="1324">
                  <c:v>0.91944444444444495</c:v>
                </c:pt>
                <c:pt idx="1325">
                  <c:v>0.92013888888888895</c:v>
                </c:pt>
                <c:pt idx="1326">
                  <c:v>0.92083333333333295</c:v>
                </c:pt>
                <c:pt idx="1327">
                  <c:v>0.92152777777777795</c:v>
                </c:pt>
                <c:pt idx="1328">
                  <c:v>0.92222222222222205</c:v>
                </c:pt>
                <c:pt idx="1329">
                  <c:v>0.92291666666666705</c:v>
                </c:pt>
                <c:pt idx="1330">
                  <c:v>0.92361111111111105</c:v>
                </c:pt>
                <c:pt idx="1331">
                  <c:v>0.92430555555555605</c:v>
                </c:pt>
                <c:pt idx="1332">
                  <c:v>0.92500000000000004</c:v>
                </c:pt>
                <c:pt idx="1333">
                  <c:v>0.92569444444444404</c:v>
                </c:pt>
                <c:pt idx="1334">
                  <c:v>0.92638888888888904</c:v>
                </c:pt>
                <c:pt idx="1335">
                  <c:v>0.92708333333333304</c:v>
                </c:pt>
                <c:pt idx="1336">
                  <c:v>0.92777777777777803</c:v>
                </c:pt>
                <c:pt idx="1337">
                  <c:v>0.92847222222222203</c:v>
                </c:pt>
                <c:pt idx="1338">
                  <c:v>0.92916666666666703</c:v>
                </c:pt>
                <c:pt idx="1339">
                  <c:v>0.92986111111111103</c:v>
                </c:pt>
                <c:pt idx="1340">
                  <c:v>0.93055555555555602</c:v>
                </c:pt>
                <c:pt idx="1341">
                  <c:v>0.93125000000000002</c:v>
                </c:pt>
                <c:pt idx="1342">
                  <c:v>0.93194444444444402</c:v>
                </c:pt>
                <c:pt idx="1343">
                  <c:v>0.93263888888888902</c:v>
                </c:pt>
                <c:pt idx="1344">
                  <c:v>0.93333333333333302</c:v>
                </c:pt>
                <c:pt idx="1345">
                  <c:v>0.93402777777777801</c:v>
                </c:pt>
                <c:pt idx="1346">
                  <c:v>0.93472222222222201</c:v>
                </c:pt>
                <c:pt idx="1347">
                  <c:v>0.93541666666666701</c:v>
                </c:pt>
                <c:pt idx="1348">
                  <c:v>0.93611111111111101</c:v>
                </c:pt>
                <c:pt idx="1349">
                  <c:v>0.936805555555556</c:v>
                </c:pt>
                <c:pt idx="1350">
                  <c:v>0.9375</c:v>
                </c:pt>
                <c:pt idx="1351">
                  <c:v>0.938194444444444</c:v>
                </c:pt>
                <c:pt idx="1352">
                  <c:v>0.93888888888888899</c:v>
                </c:pt>
                <c:pt idx="1353">
                  <c:v>0.93958333333333299</c:v>
                </c:pt>
                <c:pt idx="1354">
                  <c:v>0.94027777777777799</c:v>
                </c:pt>
                <c:pt idx="1355">
                  <c:v>0.94097222222222199</c:v>
                </c:pt>
                <c:pt idx="1356">
                  <c:v>0.94166666666666698</c:v>
                </c:pt>
                <c:pt idx="1357">
                  <c:v>0.94236111111111098</c:v>
                </c:pt>
                <c:pt idx="1358">
                  <c:v>0.94305555555555598</c:v>
                </c:pt>
                <c:pt idx="1359">
                  <c:v>0.94374999999999998</c:v>
                </c:pt>
                <c:pt idx="1360">
                  <c:v>0.94444444444444497</c:v>
                </c:pt>
                <c:pt idx="1361">
                  <c:v>0.94513888888888897</c:v>
                </c:pt>
                <c:pt idx="1362">
                  <c:v>0.94583333333333297</c:v>
                </c:pt>
                <c:pt idx="1363">
                  <c:v>0.94652777777777797</c:v>
                </c:pt>
                <c:pt idx="1364">
                  <c:v>0.94722222222222197</c:v>
                </c:pt>
                <c:pt idx="1365">
                  <c:v>0.94791666666666696</c:v>
                </c:pt>
                <c:pt idx="1366">
                  <c:v>0.94861111111111096</c:v>
                </c:pt>
                <c:pt idx="1367">
                  <c:v>0.94930555555555596</c:v>
                </c:pt>
                <c:pt idx="1368">
                  <c:v>0.95</c:v>
                </c:pt>
                <c:pt idx="1369">
                  <c:v>0.95069444444444495</c:v>
                </c:pt>
                <c:pt idx="1370">
                  <c:v>0.95138888888888895</c:v>
                </c:pt>
                <c:pt idx="1371">
                  <c:v>0.95208333333333295</c:v>
                </c:pt>
                <c:pt idx="1372">
                  <c:v>0.95277777777777795</c:v>
                </c:pt>
                <c:pt idx="1373">
                  <c:v>0.95347222222222205</c:v>
                </c:pt>
                <c:pt idx="1374">
                  <c:v>0.95416666666666705</c:v>
                </c:pt>
                <c:pt idx="1375">
                  <c:v>0.95486111111111105</c:v>
                </c:pt>
                <c:pt idx="1376">
                  <c:v>0.95555555555555605</c:v>
                </c:pt>
                <c:pt idx="1377">
                  <c:v>0.95625000000000004</c:v>
                </c:pt>
                <c:pt idx="1378">
                  <c:v>0.95694444444444404</c:v>
                </c:pt>
                <c:pt idx="1379">
                  <c:v>0.95763888888888904</c:v>
                </c:pt>
                <c:pt idx="1380">
                  <c:v>0.95833333333333304</c:v>
                </c:pt>
                <c:pt idx="1381">
                  <c:v>0.95902777777777803</c:v>
                </c:pt>
                <c:pt idx="1382">
                  <c:v>0.95972222222222203</c:v>
                </c:pt>
                <c:pt idx="1383">
                  <c:v>0.96041666666666703</c:v>
                </c:pt>
                <c:pt idx="1384">
                  <c:v>0.96111111111111103</c:v>
                </c:pt>
                <c:pt idx="1385">
                  <c:v>0.96180555555555602</c:v>
                </c:pt>
                <c:pt idx="1386">
                  <c:v>0.96250000000000002</c:v>
                </c:pt>
                <c:pt idx="1387">
                  <c:v>0.96319444444444402</c:v>
                </c:pt>
                <c:pt idx="1388">
                  <c:v>0.96388888888888902</c:v>
                </c:pt>
                <c:pt idx="1389">
                  <c:v>0.96458333333333302</c:v>
                </c:pt>
                <c:pt idx="1390">
                  <c:v>0.96527777777777801</c:v>
                </c:pt>
                <c:pt idx="1391">
                  <c:v>0.96597222222222201</c:v>
                </c:pt>
                <c:pt idx="1392">
                  <c:v>0.96666666666666701</c:v>
                </c:pt>
                <c:pt idx="1393">
                  <c:v>0.96736111111111101</c:v>
                </c:pt>
                <c:pt idx="1394">
                  <c:v>0.968055555555556</c:v>
                </c:pt>
                <c:pt idx="1395">
                  <c:v>0.96875</c:v>
                </c:pt>
                <c:pt idx="1396">
                  <c:v>0.969444444444444</c:v>
                </c:pt>
                <c:pt idx="1397">
                  <c:v>0.97013888888888899</c:v>
                </c:pt>
                <c:pt idx="1398">
                  <c:v>0.97083333333333299</c:v>
                </c:pt>
                <c:pt idx="1399">
                  <c:v>0.97152777777777799</c:v>
                </c:pt>
                <c:pt idx="1400">
                  <c:v>0.97222222222222199</c:v>
                </c:pt>
                <c:pt idx="1401">
                  <c:v>0.97291666666666698</c:v>
                </c:pt>
                <c:pt idx="1402">
                  <c:v>0.97361111111111098</c:v>
                </c:pt>
                <c:pt idx="1403">
                  <c:v>0.97430555555555598</c:v>
                </c:pt>
                <c:pt idx="1404">
                  <c:v>0.97499999999999998</c:v>
                </c:pt>
                <c:pt idx="1405">
                  <c:v>0.97569444444444497</c:v>
                </c:pt>
                <c:pt idx="1406">
                  <c:v>0.97638888888888897</c:v>
                </c:pt>
                <c:pt idx="1407">
                  <c:v>0.97708333333333297</c:v>
                </c:pt>
                <c:pt idx="1408">
                  <c:v>0.97777777777777797</c:v>
                </c:pt>
                <c:pt idx="1409">
                  <c:v>0.97847222222222197</c:v>
                </c:pt>
                <c:pt idx="1410">
                  <c:v>0.97916666666666696</c:v>
                </c:pt>
                <c:pt idx="1411">
                  <c:v>0.97986111111111096</c:v>
                </c:pt>
                <c:pt idx="1412">
                  <c:v>0.98055555555555596</c:v>
                </c:pt>
                <c:pt idx="1413">
                  <c:v>0.98124999999999996</c:v>
                </c:pt>
                <c:pt idx="1414">
                  <c:v>0.98194444444444495</c:v>
                </c:pt>
                <c:pt idx="1415">
                  <c:v>0.98263888888888895</c:v>
                </c:pt>
                <c:pt idx="1416">
                  <c:v>0.98333333333333295</c:v>
                </c:pt>
                <c:pt idx="1417">
                  <c:v>0.98402777777777795</c:v>
                </c:pt>
                <c:pt idx="1418">
                  <c:v>0.98472222222222205</c:v>
                </c:pt>
                <c:pt idx="1419">
                  <c:v>0.98541666666666705</c:v>
                </c:pt>
                <c:pt idx="1420">
                  <c:v>0.98611111111111105</c:v>
                </c:pt>
                <c:pt idx="1421">
                  <c:v>0.98680555555555605</c:v>
                </c:pt>
                <c:pt idx="1422">
                  <c:v>0.98750000000000004</c:v>
                </c:pt>
                <c:pt idx="1423">
                  <c:v>0.98819444444444404</c:v>
                </c:pt>
                <c:pt idx="1424">
                  <c:v>0.98888888888888904</c:v>
                </c:pt>
                <c:pt idx="1425">
                  <c:v>0.98958333333333304</c:v>
                </c:pt>
                <c:pt idx="1426">
                  <c:v>0.99027777777777803</c:v>
                </c:pt>
                <c:pt idx="1427">
                  <c:v>0.99097222222222203</c:v>
                </c:pt>
                <c:pt idx="1428">
                  <c:v>0.99166666666666703</c:v>
                </c:pt>
                <c:pt idx="1429">
                  <c:v>0.99236111111111103</c:v>
                </c:pt>
                <c:pt idx="1430">
                  <c:v>0.99305555555555602</c:v>
                </c:pt>
                <c:pt idx="1431">
                  <c:v>0.99375000000000002</c:v>
                </c:pt>
                <c:pt idx="1432">
                  <c:v>0.99444444444444402</c:v>
                </c:pt>
                <c:pt idx="1433">
                  <c:v>0.99513888888888902</c:v>
                </c:pt>
                <c:pt idx="1434">
                  <c:v>0.99583333333333302</c:v>
                </c:pt>
                <c:pt idx="1435">
                  <c:v>0.99652777777777801</c:v>
                </c:pt>
                <c:pt idx="1436">
                  <c:v>0.99722222222222201</c:v>
                </c:pt>
                <c:pt idx="1437">
                  <c:v>0.99791666666666701</c:v>
                </c:pt>
                <c:pt idx="1438">
                  <c:v>0.99861111111111101</c:v>
                </c:pt>
                <c:pt idx="1439">
                  <c:v>0.999305555555556</c:v>
                </c:pt>
              </c:numCache>
            </c:numRef>
          </c:cat>
          <c:val>
            <c:numRef>
              <c:f>List1!$F$2:$F$1442</c:f>
              <c:numCache>
                <c:formatCode>General</c:formatCode>
                <c:ptCount val="1441"/>
                <c:pt idx="1">
                  <c:v>400</c:v>
                </c:pt>
                <c:pt idx="2">
                  <c:v>400</c:v>
                </c:pt>
                <c:pt idx="3">
                  <c:v>400</c:v>
                </c:pt>
                <c:pt idx="4">
                  <c:v>400</c:v>
                </c:pt>
                <c:pt idx="5">
                  <c:v>400</c:v>
                </c:pt>
                <c:pt idx="6">
                  <c:v>400</c:v>
                </c:pt>
                <c:pt idx="7">
                  <c:v>400</c:v>
                </c:pt>
                <c:pt idx="8">
                  <c:v>400</c:v>
                </c:pt>
                <c:pt idx="9">
                  <c:v>400</c:v>
                </c:pt>
                <c:pt idx="10">
                  <c:v>400</c:v>
                </c:pt>
                <c:pt idx="11">
                  <c:v>400</c:v>
                </c:pt>
                <c:pt idx="12">
                  <c:v>400</c:v>
                </c:pt>
                <c:pt idx="13">
                  <c:v>400</c:v>
                </c:pt>
                <c:pt idx="14">
                  <c:v>400</c:v>
                </c:pt>
                <c:pt idx="15">
                  <c:v>400</c:v>
                </c:pt>
                <c:pt idx="16">
                  <c:v>400</c:v>
                </c:pt>
                <c:pt idx="17">
                  <c:v>400</c:v>
                </c:pt>
                <c:pt idx="18">
                  <c:v>400</c:v>
                </c:pt>
                <c:pt idx="19">
                  <c:v>400</c:v>
                </c:pt>
                <c:pt idx="20">
                  <c:v>400</c:v>
                </c:pt>
                <c:pt idx="21">
                  <c:v>400</c:v>
                </c:pt>
                <c:pt idx="22">
                  <c:v>400</c:v>
                </c:pt>
                <c:pt idx="23">
                  <c:v>400</c:v>
                </c:pt>
                <c:pt idx="24">
                  <c:v>400</c:v>
                </c:pt>
                <c:pt idx="25">
                  <c:v>400</c:v>
                </c:pt>
                <c:pt idx="26">
                  <c:v>400</c:v>
                </c:pt>
                <c:pt idx="27">
                  <c:v>400</c:v>
                </c:pt>
                <c:pt idx="28">
                  <c:v>400</c:v>
                </c:pt>
                <c:pt idx="29">
                  <c:v>400</c:v>
                </c:pt>
                <c:pt idx="30">
                  <c:v>400</c:v>
                </c:pt>
                <c:pt idx="31">
                  <c:v>400</c:v>
                </c:pt>
                <c:pt idx="32">
                  <c:v>400</c:v>
                </c:pt>
                <c:pt idx="33">
                  <c:v>400</c:v>
                </c:pt>
                <c:pt idx="34">
                  <c:v>400</c:v>
                </c:pt>
                <c:pt idx="35">
                  <c:v>400</c:v>
                </c:pt>
                <c:pt idx="36">
                  <c:v>400</c:v>
                </c:pt>
                <c:pt idx="37">
                  <c:v>400</c:v>
                </c:pt>
                <c:pt idx="38">
                  <c:v>400</c:v>
                </c:pt>
                <c:pt idx="39">
                  <c:v>400</c:v>
                </c:pt>
                <c:pt idx="40">
                  <c:v>400</c:v>
                </c:pt>
                <c:pt idx="41">
                  <c:v>400</c:v>
                </c:pt>
                <c:pt idx="42">
                  <c:v>400</c:v>
                </c:pt>
                <c:pt idx="43">
                  <c:v>400</c:v>
                </c:pt>
                <c:pt idx="44">
                  <c:v>400</c:v>
                </c:pt>
                <c:pt idx="45">
                  <c:v>400</c:v>
                </c:pt>
                <c:pt idx="46">
                  <c:v>400</c:v>
                </c:pt>
                <c:pt idx="47">
                  <c:v>400</c:v>
                </c:pt>
                <c:pt idx="48">
                  <c:v>400</c:v>
                </c:pt>
                <c:pt idx="49">
                  <c:v>400</c:v>
                </c:pt>
                <c:pt idx="50">
                  <c:v>400</c:v>
                </c:pt>
                <c:pt idx="51">
                  <c:v>400</c:v>
                </c:pt>
                <c:pt idx="52">
                  <c:v>400</c:v>
                </c:pt>
                <c:pt idx="53">
                  <c:v>400</c:v>
                </c:pt>
                <c:pt idx="54">
                  <c:v>400</c:v>
                </c:pt>
                <c:pt idx="55">
                  <c:v>400</c:v>
                </c:pt>
                <c:pt idx="56">
                  <c:v>400</c:v>
                </c:pt>
                <c:pt idx="57">
                  <c:v>400</c:v>
                </c:pt>
                <c:pt idx="58">
                  <c:v>400</c:v>
                </c:pt>
                <c:pt idx="59">
                  <c:v>400</c:v>
                </c:pt>
                <c:pt idx="60">
                  <c:v>400</c:v>
                </c:pt>
                <c:pt idx="61">
                  <c:v>400</c:v>
                </c:pt>
                <c:pt idx="62">
                  <c:v>400</c:v>
                </c:pt>
                <c:pt idx="63">
                  <c:v>400</c:v>
                </c:pt>
                <c:pt idx="64">
                  <c:v>400</c:v>
                </c:pt>
                <c:pt idx="65">
                  <c:v>400</c:v>
                </c:pt>
                <c:pt idx="66">
                  <c:v>400</c:v>
                </c:pt>
                <c:pt idx="67">
                  <c:v>400</c:v>
                </c:pt>
                <c:pt idx="68">
                  <c:v>400</c:v>
                </c:pt>
                <c:pt idx="69">
                  <c:v>400</c:v>
                </c:pt>
                <c:pt idx="70">
                  <c:v>400</c:v>
                </c:pt>
                <c:pt idx="71">
                  <c:v>400</c:v>
                </c:pt>
                <c:pt idx="72">
                  <c:v>400</c:v>
                </c:pt>
                <c:pt idx="73">
                  <c:v>400</c:v>
                </c:pt>
                <c:pt idx="74">
                  <c:v>400</c:v>
                </c:pt>
                <c:pt idx="75">
                  <c:v>400</c:v>
                </c:pt>
                <c:pt idx="76">
                  <c:v>400</c:v>
                </c:pt>
                <c:pt idx="77">
                  <c:v>400</c:v>
                </c:pt>
                <c:pt idx="78">
                  <c:v>400</c:v>
                </c:pt>
                <c:pt idx="79">
                  <c:v>400</c:v>
                </c:pt>
                <c:pt idx="80">
                  <c:v>400</c:v>
                </c:pt>
                <c:pt idx="81">
                  <c:v>400</c:v>
                </c:pt>
                <c:pt idx="82">
                  <c:v>400</c:v>
                </c:pt>
                <c:pt idx="83">
                  <c:v>400</c:v>
                </c:pt>
                <c:pt idx="84">
                  <c:v>400</c:v>
                </c:pt>
                <c:pt idx="85">
                  <c:v>400</c:v>
                </c:pt>
                <c:pt idx="86">
                  <c:v>400</c:v>
                </c:pt>
                <c:pt idx="87">
                  <c:v>400</c:v>
                </c:pt>
                <c:pt idx="88">
                  <c:v>400</c:v>
                </c:pt>
                <c:pt idx="89">
                  <c:v>400</c:v>
                </c:pt>
                <c:pt idx="90">
                  <c:v>400</c:v>
                </c:pt>
                <c:pt idx="91">
                  <c:v>400</c:v>
                </c:pt>
                <c:pt idx="92">
                  <c:v>400</c:v>
                </c:pt>
                <c:pt idx="93">
                  <c:v>400</c:v>
                </c:pt>
                <c:pt idx="94">
                  <c:v>400</c:v>
                </c:pt>
                <c:pt idx="95">
                  <c:v>400</c:v>
                </c:pt>
                <c:pt idx="96">
                  <c:v>400</c:v>
                </c:pt>
                <c:pt idx="97">
                  <c:v>400</c:v>
                </c:pt>
                <c:pt idx="98">
                  <c:v>400</c:v>
                </c:pt>
                <c:pt idx="99">
                  <c:v>400</c:v>
                </c:pt>
                <c:pt idx="100">
                  <c:v>400</c:v>
                </c:pt>
                <c:pt idx="101">
                  <c:v>400</c:v>
                </c:pt>
                <c:pt idx="102">
                  <c:v>400</c:v>
                </c:pt>
                <c:pt idx="103">
                  <c:v>400</c:v>
                </c:pt>
                <c:pt idx="104">
                  <c:v>400</c:v>
                </c:pt>
                <c:pt idx="105">
                  <c:v>400</c:v>
                </c:pt>
                <c:pt idx="106">
                  <c:v>400</c:v>
                </c:pt>
                <c:pt idx="107">
                  <c:v>400</c:v>
                </c:pt>
                <c:pt idx="108">
                  <c:v>400</c:v>
                </c:pt>
                <c:pt idx="109">
                  <c:v>400</c:v>
                </c:pt>
                <c:pt idx="110">
                  <c:v>400</c:v>
                </c:pt>
                <c:pt idx="111">
                  <c:v>400</c:v>
                </c:pt>
                <c:pt idx="112">
                  <c:v>400</c:v>
                </c:pt>
                <c:pt idx="113">
                  <c:v>400</c:v>
                </c:pt>
                <c:pt idx="114">
                  <c:v>400</c:v>
                </c:pt>
                <c:pt idx="115">
                  <c:v>400</c:v>
                </c:pt>
                <c:pt idx="116">
                  <c:v>400</c:v>
                </c:pt>
                <c:pt idx="117">
                  <c:v>400</c:v>
                </c:pt>
                <c:pt idx="118">
                  <c:v>400</c:v>
                </c:pt>
                <c:pt idx="119">
                  <c:v>400</c:v>
                </c:pt>
                <c:pt idx="120">
                  <c:v>400</c:v>
                </c:pt>
                <c:pt idx="121">
                  <c:v>400</c:v>
                </c:pt>
                <c:pt idx="122">
                  <c:v>400</c:v>
                </c:pt>
                <c:pt idx="123">
                  <c:v>400</c:v>
                </c:pt>
                <c:pt idx="124">
                  <c:v>400</c:v>
                </c:pt>
                <c:pt idx="125">
                  <c:v>400</c:v>
                </c:pt>
                <c:pt idx="126">
                  <c:v>400</c:v>
                </c:pt>
                <c:pt idx="127">
                  <c:v>400</c:v>
                </c:pt>
                <c:pt idx="128">
                  <c:v>400</c:v>
                </c:pt>
                <c:pt idx="129">
                  <c:v>400</c:v>
                </c:pt>
                <c:pt idx="130">
                  <c:v>400</c:v>
                </c:pt>
                <c:pt idx="131">
                  <c:v>400</c:v>
                </c:pt>
                <c:pt idx="132">
                  <c:v>400</c:v>
                </c:pt>
                <c:pt idx="133">
                  <c:v>400</c:v>
                </c:pt>
                <c:pt idx="134">
                  <c:v>400</c:v>
                </c:pt>
                <c:pt idx="135">
                  <c:v>400</c:v>
                </c:pt>
                <c:pt idx="136">
                  <c:v>400</c:v>
                </c:pt>
                <c:pt idx="137">
                  <c:v>400</c:v>
                </c:pt>
                <c:pt idx="138">
                  <c:v>400</c:v>
                </c:pt>
                <c:pt idx="139">
                  <c:v>400</c:v>
                </c:pt>
                <c:pt idx="140">
                  <c:v>400</c:v>
                </c:pt>
                <c:pt idx="141">
                  <c:v>400</c:v>
                </c:pt>
                <c:pt idx="142">
                  <c:v>400</c:v>
                </c:pt>
                <c:pt idx="143">
                  <c:v>400</c:v>
                </c:pt>
                <c:pt idx="144">
                  <c:v>400</c:v>
                </c:pt>
                <c:pt idx="145">
                  <c:v>400</c:v>
                </c:pt>
                <c:pt idx="146">
                  <c:v>400</c:v>
                </c:pt>
                <c:pt idx="147">
                  <c:v>400</c:v>
                </c:pt>
                <c:pt idx="148">
                  <c:v>400</c:v>
                </c:pt>
                <c:pt idx="149">
                  <c:v>400</c:v>
                </c:pt>
                <c:pt idx="150">
                  <c:v>400</c:v>
                </c:pt>
                <c:pt idx="151">
                  <c:v>400</c:v>
                </c:pt>
                <c:pt idx="152">
                  <c:v>400</c:v>
                </c:pt>
                <c:pt idx="153">
                  <c:v>400</c:v>
                </c:pt>
                <c:pt idx="154">
                  <c:v>400</c:v>
                </c:pt>
                <c:pt idx="155">
                  <c:v>400</c:v>
                </c:pt>
                <c:pt idx="156">
                  <c:v>400</c:v>
                </c:pt>
                <c:pt idx="157">
                  <c:v>400</c:v>
                </c:pt>
                <c:pt idx="158">
                  <c:v>400</c:v>
                </c:pt>
                <c:pt idx="159">
                  <c:v>400</c:v>
                </c:pt>
                <c:pt idx="160">
                  <c:v>400</c:v>
                </c:pt>
                <c:pt idx="161">
                  <c:v>400</c:v>
                </c:pt>
                <c:pt idx="162">
                  <c:v>400</c:v>
                </c:pt>
                <c:pt idx="163">
                  <c:v>400</c:v>
                </c:pt>
                <c:pt idx="164">
                  <c:v>400</c:v>
                </c:pt>
                <c:pt idx="165">
                  <c:v>400</c:v>
                </c:pt>
                <c:pt idx="166">
                  <c:v>400</c:v>
                </c:pt>
                <c:pt idx="167">
                  <c:v>400</c:v>
                </c:pt>
                <c:pt idx="168">
                  <c:v>400</c:v>
                </c:pt>
                <c:pt idx="169">
                  <c:v>400</c:v>
                </c:pt>
                <c:pt idx="170">
                  <c:v>400</c:v>
                </c:pt>
                <c:pt idx="171">
                  <c:v>400</c:v>
                </c:pt>
                <c:pt idx="172">
                  <c:v>400</c:v>
                </c:pt>
                <c:pt idx="173">
                  <c:v>400</c:v>
                </c:pt>
                <c:pt idx="174">
                  <c:v>400</c:v>
                </c:pt>
                <c:pt idx="175">
                  <c:v>400</c:v>
                </c:pt>
                <c:pt idx="176">
                  <c:v>400</c:v>
                </c:pt>
                <c:pt idx="177">
                  <c:v>400</c:v>
                </c:pt>
                <c:pt idx="178">
                  <c:v>400</c:v>
                </c:pt>
                <c:pt idx="179">
                  <c:v>400</c:v>
                </c:pt>
                <c:pt idx="180">
                  <c:v>400</c:v>
                </c:pt>
                <c:pt idx="181">
                  <c:v>400</c:v>
                </c:pt>
                <c:pt idx="182">
                  <c:v>400</c:v>
                </c:pt>
                <c:pt idx="183">
                  <c:v>400</c:v>
                </c:pt>
                <c:pt idx="184">
                  <c:v>400</c:v>
                </c:pt>
                <c:pt idx="185">
                  <c:v>400</c:v>
                </c:pt>
                <c:pt idx="186">
                  <c:v>400</c:v>
                </c:pt>
                <c:pt idx="187">
                  <c:v>400</c:v>
                </c:pt>
                <c:pt idx="188">
                  <c:v>400</c:v>
                </c:pt>
                <c:pt idx="189">
                  <c:v>400</c:v>
                </c:pt>
                <c:pt idx="190">
                  <c:v>400</c:v>
                </c:pt>
                <c:pt idx="191">
                  <c:v>400</c:v>
                </c:pt>
                <c:pt idx="192">
                  <c:v>400</c:v>
                </c:pt>
                <c:pt idx="193">
                  <c:v>400</c:v>
                </c:pt>
                <c:pt idx="194">
                  <c:v>400</c:v>
                </c:pt>
                <c:pt idx="195">
                  <c:v>400</c:v>
                </c:pt>
                <c:pt idx="196">
                  <c:v>400</c:v>
                </c:pt>
                <c:pt idx="197">
                  <c:v>400</c:v>
                </c:pt>
                <c:pt idx="198">
                  <c:v>400</c:v>
                </c:pt>
                <c:pt idx="199">
                  <c:v>400</c:v>
                </c:pt>
                <c:pt idx="200">
                  <c:v>400</c:v>
                </c:pt>
                <c:pt idx="201">
                  <c:v>400</c:v>
                </c:pt>
                <c:pt idx="202">
                  <c:v>400</c:v>
                </c:pt>
                <c:pt idx="203">
                  <c:v>400</c:v>
                </c:pt>
                <c:pt idx="204">
                  <c:v>400</c:v>
                </c:pt>
                <c:pt idx="205">
                  <c:v>400</c:v>
                </c:pt>
                <c:pt idx="206">
                  <c:v>400</c:v>
                </c:pt>
                <c:pt idx="207">
                  <c:v>400</c:v>
                </c:pt>
                <c:pt idx="208">
                  <c:v>400</c:v>
                </c:pt>
                <c:pt idx="209">
                  <c:v>400</c:v>
                </c:pt>
                <c:pt idx="210">
                  <c:v>400</c:v>
                </c:pt>
                <c:pt idx="211">
                  <c:v>400</c:v>
                </c:pt>
                <c:pt idx="212">
                  <c:v>400</c:v>
                </c:pt>
                <c:pt idx="213">
                  <c:v>400</c:v>
                </c:pt>
                <c:pt idx="214">
                  <c:v>400</c:v>
                </c:pt>
                <c:pt idx="215">
                  <c:v>400</c:v>
                </c:pt>
                <c:pt idx="216">
                  <c:v>400</c:v>
                </c:pt>
                <c:pt idx="217">
                  <c:v>400</c:v>
                </c:pt>
                <c:pt idx="218">
                  <c:v>400</c:v>
                </c:pt>
                <c:pt idx="219">
                  <c:v>400</c:v>
                </c:pt>
                <c:pt idx="220">
                  <c:v>400</c:v>
                </c:pt>
                <c:pt idx="221">
                  <c:v>400</c:v>
                </c:pt>
                <c:pt idx="222">
                  <c:v>400</c:v>
                </c:pt>
                <c:pt idx="223">
                  <c:v>400</c:v>
                </c:pt>
                <c:pt idx="224">
                  <c:v>400</c:v>
                </c:pt>
                <c:pt idx="225">
                  <c:v>400</c:v>
                </c:pt>
                <c:pt idx="226">
                  <c:v>400</c:v>
                </c:pt>
                <c:pt idx="227">
                  <c:v>400</c:v>
                </c:pt>
                <c:pt idx="228">
                  <c:v>400</c:v>
                </c:pt>
                <c:pt idx="229">
                  <c:v>400</c:v>
                </c:pt>
                <c:pt idx="230">
                  <c:v>400</c:v>
                </c:pt>
                <c:pt idx="231">
                  <c:v>400</c:v>
                </c:pt>
                <c:pt idx="232">
                  <c:v>400</c:v>
                </c:pt>
                <c:pt idx="233">
                  <c:v>400</c:v>
                </c:pt>
                <c:pt idx="234">
                  <c:v>400</c:v>
                </c:pt>
                <c:pt idx="235">
                  <c:v>400</c:v>
                </c:pt>
                <c:pt idx="236">
                  <c:v>400</c:v>
                </c:pt>
                <c:pt idx="237">
                  <c:v>400</c:v>
                </c:pt>
                <c:pt idx="238">
                  <c:v>400</c:v>
                </c:pt>
                <c:pt idx="239">
                  <c:v>400</c:v>
                </c:pt>
                <c:pt idx="240">
                  <c:v>400</c:v>
                </c:pt>
                <c:pt idx="241">
                  <c:v>400</c:v>
                </c:pt>
                <c:pt idx="242">
                  <c:v>400</c:v>
                </c:pt>
                <c:pt idx="243">
                  <c:v>400</c:v>
                </c:pt>
                <c:pt idx="244">
                  <c:v>400</c:v>
                </c:pt>
                <c:pt idx="245">
                  <c:v>400</c:v>
                </c:pt>
                <c:pt idx="246">
                  <c:v>400</c:v>
                </c:pt>
                <c:pt idx="247">
                  <c:v>400</c:v>
                </c:pt>
                <c:pt idx="248">
                  <c:v>400</c:v>
                </c:pt>
                <c:pt idx="249">
                  <c:v>400</c:v>
                </c:pt>
                <c:pt idx="250">
                  <c:v>400</c:v>
                </c:pt>
                <c:pt idx="251">
                  <c:v>400</c:v>
                </c:pt>
                <c:pt idx="252">
                  <c:v>400</c:v>
                </c:pt>
                <c:pt idx="253">
                  <c:v>400</c:v>
                </c:pt>
                <c:pt idx="254">
                  <c:v>400</c:v>
                </c:pt>
                <c:pt idx="255">
                  <c:v>400</c:v>
                </c:pt>
                <c:pt idx="256">
                  <c:v>400</c:v>
                </c:pt>
                <c:pt idx="257">
                  <c:v>400</c:v>
                </c:pt>
                <c:pt idx="258">
                  <c:v>400</c:v>
                </c:pt>
                <c:pt idx="259">
                  <c:v>400</c:v>
                </c:pt>
                <c:pt idx="260">
                  <c:v>400</c:v>
                </c:pt>
                <c:pt idx="261">
                  <c:v>400</c:v>
                </c:pt>
                <c:pt idx="262">
                  <c:v>400</c:v>
                </c:pt>
                <c:pt idx="263">
                  <c:v>400</c:v>
                </c:pt>
                <c:pt idx="264">
                  <c:v>400</c:v>
                </c:pt>
                <c:pt idx="265">
                  <c:v>400</c:v>
                </c:pt>
                <c:pt idx="266">
                  <c:v>400</c:v>
                </c:pt>
                <c:pt idx="267">
                  <c:v>400</c:v>
                </c:pt>
                <c:pt idx="268">
                  <c:v>400</c:v>
                </c:pt>
                <c:pt idx="269">
                  <c:v>400</c:v>
                </c:pt>
                <c:pt idx="270">
                  <c:v>400</c:v>
                </c:pt>
                <c:pt idx="271">
                  <c:v>400</c:v>
                </c:pt>
                <c:pt idx="272">
                  <c:v>400</c:v>
                </c:pt>
                <c:pt idx="273">
                  <c:v>400</c:v>
                </c:pt>
                <c:pt idx="274">
                  <c:v>400</c:v>
                </c:pt>
                <c:pt idx="275">
                  <c:v>400</c:v>
                </c:pt>
                <c:pt idx="276">
                  <c:v>400</c:v>
                </c:pt>
                <c:pt idx="277">
                  <c:v>400</c:v>
                </c:pt>
                <c:pt idx="278">
                  <c:v>400</c:v>
                </c:pt>
                <c:pt idx="279">
                  <c:v>400</c:v>
                </c:pt>
                <c:pt idx="280">
                  <c:v>400</c:v>
                </c:pt>
                <c:pt idx="281">
                  <c:v>400</c:v>
                </c:pt>
                <c:pt idx="282">
                  <c:v>400</c:v>
                </c:pt>
                <c:pt idx="283">
                  <c:v>400</c:v>
                </c:pt>
                <c:pt idx="284">
                  <c:v>400</c:v>
                </c:pt>
                <c:pt idx="285">
                  <c:v>400</c:v>
                </c:pt>
                <c:pt idx="286">
                  <c:v>400</c:v>
                </c:pt>
                <c:pt idx="287">
                  <c:v>400</c:v>
                </c:pt>
                <c:pt idx="288">
                  <c:v>400</c:v>
                </c:pt>
                <c:pt idx="289">
                  <c:v>400</c:v>
                </c:pt>
                <c:pt idx="290">
                  <c:v>400</c:v>
                </c:pt>
                <c:pt idx="291">
                  <c:v>400</c:v>
                </c:pt>
                <c:pt idx="292">
                  <c:v>400</c:v>
                </c:pt>
                <c:pt idx="293">
                  <c:v>400</c:v>
                </c:pt>
                <c:pt idx="294">
                  <c:v>400</c:v>
                </c:pt>
                <c:pt idx="295">
                  <c:v>400</c:v>
                </c:pt>
                <c:pt idx="296">
                  <c:v>400</c:v>
                </c:pt>
                <c:pt idx="297">
                  <c:v>400</c:v>
                </c:pt>
                <c:pt idx="298">
                  <c:v>400</c:v>
                </c:pt>
                <c:pt idx="299">
                  <c:v>400</c:v>
                </c:pt>
                <c:pt idx="300">
                  <c:v>400</c:v>
                </c:pt>
                <c:pt idx="301">
                  <c:v>400</c:v>
                </c:pt>
                <c:pt idx="302">
                  <c:v>400</c:v>
                </c:pt>
                <c:pt idx="303">
                  <c:v>400</c:v>
                </c:pt>
                <c:pt idx="304">
                  <c:v>400</c:v>
                </c:pt>
                <c:pt idx="305">
                  <c:v>400</c:v>
                </c:pt>
                <c:pt idx="306">
                  <c:v>400</c:v>
                </c:pt>
                <c:pt idx="307">
                  <c:v>400</c:v>
                </c:pt>
                <c:pt idx="308">
                  <c:v>400</c:v>
                </c:pt>
                <c:pt idx="309">
                  <c:v>400</c:v>
                </c:pt>
                <c:pt idx="310">
                  <c:v>400</c:v>
                </c:pt>
                <c:pt idx="311">
                  <c:v>400</c:v>
                </c:pt>
                <c:pt idx="312">
                  <c:v>400</c:v>
                </c:pt>
                <c:pt idx="313">
                  <c:v>400</c:v>
                </c:pt>
                <c:pt idx="314">
                  <c:v>400</c:v>
                </c:pt>
                <c:pt idx="315">
                  <c:v>400</c:v>
                </c:pt>
                <c:pt idx="316">
                  <c:v>400</c:v>
                </c:pt>
                <c:pt idx="317">
                  <c:v>400</c:v>
                </c:pt>
                <c:pt idx="318">
                  <c:v>400</c:v>
                </c:pt>
                <c:pt idx="319">
                  <c:v>400</c:v>
                </c:pt>
                <c:pt idx="320">
                  <c:v>400</c:v>
                </c:pt>
                <c:pt idx="321">
                  <c:v>400</c:v>
                </c:pt>
                <c:pt idx="322">
                  <c:v>400</c:v>
                </c:pt>
                <c:pt idx="323">
                  <c:v>400</c:v>
                </c:pt>
                <c:pt idx="324">
                  <c:v>400</c:v>
                </c:pt>
                <c:pt idx="325">
                  <c:v>400</c:v>
                </c:pt>
                <c:pt idx="326">
                  <c:v>400</c:v>
                </c:pt>
                <c:pt idx="327">
                  <c:v>400</c:v>
                </c:pt>
                <c:pt idx="328">
                  <c:v>400</c:v>
                </c:pt>
                <c:pt idx="329">
                  <c:v>400</c:v>
                </c:pt>
                <c:pt idx="330">
                  <c:v>400</c:v>
                </c:pt>
                <c:pt idx="331">
                  <c:v>400</c:v>
                </c:pt>
                <c:pt idx="332">
                  <c:v>400</c:v>
                </c:pt>
                <c:pt idx="333">
                  <c:v>400</c:v>
                </c:pt>
                <c:pt idx="334">
                  <c:v>400</c:v>
                </c:pt>
                <c:pt idx="335">
                  <c:v>400</c:v>
                </c:pt>
                <c:pt idx="336">
                  <c:v>400</c:v>
                </c:pt>
                <c:pt idx="337">
                  <c:v>400</c:v>
                </c:pt>
                <c:pt idx="338">
                  <c:v>400</c:v>
                </c:pt>
                <c:pt idx="339">
                  <c:v>400</c:v>
                </c:pt>
                <c:pt idx="340">
                  <c:v>400</c:v>
                </c:pt>
                <c:pt idx="341">
                  <c:v>400</c:v>
                </c:pt>
                <c:pt idx="342">
                  <c:v>400</c:v>
                </c:pt>
                <c:pt idx="343">
                  <c:v>400</c:v>
                </c:pt>
                <c:pt idx="344">
                  <c:v>400</c:v>
                </c:pt>
                <c:pt idx="345">
                  <c:v>400</c:v>
                </c:pt>
                <c:pt idx="346">
                  <c:v>400</c:v>
                </c:pt>
                <c:pt idx="347">
                  <c:v>400</c:v>
                </c:pt>
                <c:pt idx="348">
                  <c:v>400</c:v>
                </c:pt>
                <c:pt idx="349">
                  <c:v>400</c:v>
                </c:pt>
                <c:pt idx="350">
                  <c:v>400</c:v>
                </c:pt>
                <c:pt idx="351">
                  <c:v>400</c:v>
                </c:pt>
                <c:pt idx="352">
                  <c:v>400</c:v>
                </c:pt>
                <c:pt idx="353">
                  <c:v>400</c:v>
                </c:pt>
                <c:pt idx="354">
                  <c:v>400</c:v>
                </c:pt>
                <c:pt idx="355">
                  <c:v>400</c:v>
                </c:pt>
                <c:pt idx="356">
                  <c:v>400</c:v>
                </c:pt>
                <c:pt idx="357">
                  <c:v>400</c:v>
                </c:pt>
                <c:pt idx="358">
                  <c:v>400</c:v>
                </c:pt>
                <c:pt idx="359">
                  <c:v>400</c:v>
                </c:pt>
                <c:pt idx="360">
                  <c:v>400</c:v>
                </c:pt>
                <c:pt idx="361">
                  <c:v>400</c:v>
                </c:pt>
                <c:pt idx="362">
                  <c:v>400</c:v>
                </c:pt>
                <c:pt idx="363">
                  <c:v>400</c:v>
                </c:pt>
                <c:pt idx="364">
                  <c:v>400</c:v>
                </c:pt>
                <c:pt idx="365">
                  <c:v>400</c:v>
                </c:pt>
                <c:pt idx="366">
                  <c:v>400</c:v>
                </c:pt>
                <c:pt idx="367">
                  <c:v>400</c:v>
                </c:pt>
                <c:pt idx="368">
                  <c:v>400</c:v>
                </c:pt>
                <c:pt idx="369">
                  <c:v>400</c:v>
                </c:pt>
                <c:pt idx="370">
                  <c:v>400</c:v>
                </c:pt>
                <c:pt idx="371">
                  <c:v>400</c:v>
                </c:pt>
                <c:pt idx="372">
                  <c:v>400</c:v>
                </c:pt>
                <c:pt idx="373">
                  <c:v>400</c:v>
                </c:pt>
                <c:pt idx="374">
                  <c:v>400</c:v>
                </c:pt>
                <c:pt idx="375">
                  <c:v>400</c:v>
                </c:pt>
                <c:pt idx="376">
                  <c:v>400</c:v>
                </c:pt>
                <c:pt idx="377">
                  <c:v>400</c:v>
                </c:pt>
                <c:pt idx="378">
                  <c:v>400</c:v>
                </c:pt>
                <c:pt idx="379">
                  <c:v>400</c:v>
                </c:pt>
                <c:pt idx="380">
                  <c:v>400</c:v>
                </c:pt>
                <c:pt idx="381">
                  <c:v>400</c:v>
                </c:pt>
                <c:pt idx="382">
                  <c:v>400</c:v>
                </c:pt>
                <c:pt idx="383">
                  <c:v>400</c:v>
                </c:pt>
                <c:pt idx="384">
                  <c:v>400</c:v>
                </c:pt>
                <c:pt idx="385">
                  <c:v>400</c:v>
                </c:pt>
                <c:pt idx="386">
                  <c:v>400</c:v>
                </c:pt>
                <c:pt idx="387">
                  <c:v>400</c:v>
                </c:pt>
                <c:pt idx="388">
                  <c:v>400</c:v>
                </c:pt>
                <c:pt idx="389">
                  <c:v>400</c:v>
                </c:pt>
                <c:pt idx="390">
                  <c:v>400</c:v>
                </c:pt>
                <c:pt idx="391">
                  <c:v>400</c:v>
                </c:pt>
                <c:pt idx="392">
                  <c:v>400</c:v>
                </c:pt>
                <c:pt idx="393">
                  <c:v>400</c:v>
                </c:pt>
                <c:pt idx="394">
                  <c:v>400</c:v>
                </c:pt>
                <c:pt idx="395">
                  <c:v>400</c:v>
                </c:pt>
                <c:pt idx="396">
                  <c:v>400</c:v>
                </c:pt>
                <c:pt idx="397">
                  <c:v>400</c:v>
                </c:pt>
                <c:pt idx="398">
                  <c:v>400</c:v>
                </c:pt>
                <c:pt idx="399">
                  <c:v>400</c:v>
                </c:pt>
                <c:pt idx="400">
                  <c:v>400</c:v>
                </c:pt>
                <c:pt idx="401">
                  <c:v>400</c:v>
                </c:pt>
                <c:pt idx="402">
                  <c:v>400</c:v>
                </c:pt>
                <c:pt idx="403">
                  <c:v>400</c:v>
                </c:pt>
                <c:pt idx="404">
                  <c:v>400</c:v>
                </c:pt>
                <c:pt idx="405">
                  <c:v>400</c:v>
                </c:pt>
                <c:pt idx="406">
                  <c:v>400</c:v>
                </c:pt>
                <c:pt idx="407">
                  <c:v>400</c:v>
                </c:pt>
                <c:pt idx="408">
                  <c:v>400</c:v>
                </c:pt>
                <c:pt idx="409">
                  <c:v>400</c:v>
                </c:pt>
                <c:pt idx="410">
                  <c:v>400</c:v>
                </c:pt>
                <c:pt idx="411">
                  <c:v>400</c:v>
                </c:pt>
                <c:pt idx="412">
                  <c:v>400</c:v>
                </c:pt>
                <c:pt idx="413">
                  <c:v>400</c:v>
                </c:pt>
                <c:pt idx="414">
                  <c:v>400</c:v>
                </c:pt>
                <c:pt idx="415">
                  <c:v>400</c:v>
                </c:pt>
                <c:pt idx="416">
                  <c:v>400</c:v>
                </c:pt>
                <c:pt idx="417">
                  <c:v>400</c:v>
                </c:pt>
                <c:pt idx="418">
                  <c:v>400</c:v>
                </c:pt>
                <c:pt idx="419">
                  <c:v>400</c:v>
                </c:pt>
                <c:pt idx="420">
                  <c:v>400</c:v>
                </c:pt>
                <c:pt idx="421">
                  <c:v>400</c:v>
                </c:pt>
                <c:pt idx="422">
                  <c:v>400</c:v>
                </c:pt>
                <c:pt idx="423">
                  <c:v>400</c:v>
                </c:pt>
                <c:pt idx="424">
                  <c:v>400</c:v>
                </c:pt>
                <c:pt idx="425">
                  <c:v>400</c:v>
                </c:pt>
                <c:pt idx="426">
                  <c:v>400</c:v>
                </c:pt>
                <c:pt idx="427">
                  <c:v>400</c:v>
                </c:pt>
                <c:pt idx="428">
                  <c:v>400</c:v>
                </c:pt>
                <c:pt idx="429">
                  <c:v>400</c:v>
                </c:pt>
                <c:pt idx="430">
                  <c:v>400</c:v>
                </c:pt>
                <c:pt idx="431">
                  <c:v>400</c:v>
                </c:pt>
                <c:pt idx="432">
                  <c:v>400</c:v>
                </c:pt>
                <c:pt idx="433">
                  <c:v>400</c:v>
                </c:pt>
                <c:pt idx="434">
                  <c:v>400</c:v>
                </c:pt>
                <c:pt idx="435">
                  <c:v>400</c:v>
                </c:pt>
                <c:pt idx="436">
                  <c:v>400</c:v>
                </c:pt>
                <c:pt idx="437">
                  <c:v>400</c:v>
                </c:pt>
                <c:pt idx="438">
                  <c:v>400</c:v>
                </c:pt>
                <c:pt idx="439">
                  <c:v>400</c:v>
                </c:pt>
                <c:pt idx="440">
                  <c:v>400</c:v>
                </c:pt>
                <c:pt idx="441">
                  <c:v>400</c:v>
                </c:pt>
                <c:pt idx="442">
                  <c:v>400</c:v>
                </c:pt>
                <c:pt idx="443">
                  <c:v>400</c:v>
                </c:pt>
                <c:pt idx="444">
                  <c:v>400</c:v>
                </c:pt>
                <c:pt idx="445">
                  <c:v>400</c:v>
                </c:pt>
                <c:pt idx="446">
                  <c:v>400</c:v>
                </c:pt>
                <c:pt idx="447">
                  <c:v>400</c:v>
                </c:pt>
                <c:pt idx="448">
                  <c:v>400</c:v>
                </c:pt>
                <c:pt idx="449">
                  <c:v>400</c:v>
                </c:pt>
                <c:pt idx="450">
                  <c:v>400</c:v>
                </c:pt>
                <c:pt idx="451">
                  <c:v>400</c:v>
                </c:pt>
                <c:pt idx="452">
                  <c:v>400</c:v>
                </c:pt>
                <c:pt idx="453">
                  <c:v>400</c:v>
                </c:pt>
                <c:pt idx="454">
                  <c:v>400</c:v>
                </c:pt>
                <c:pt idx="455">
                  <c:v>400</c:v>
                </c:pt>
                <c:pt idx="456">
                  <c:v>400</c:v>
                </c:pt>
                <c:pt idx="457">
                  <c:v>400</c:v>
                </c:pt>
                <c:pt idx="458">
                  <c:v>400</c:v>
                </c:pt>
                <c:pt idx="459">
                  <c:v>400</c:v>
                </c:pt>
                <c:pt idx="460">
                  <c:v>400</c:v>
                </c:pt>
                <c:pt idx="461">
                  <c:v>400</c:v>
                </c:pt>
                <c:pt idx="462">
                  <c:v>400</c:v>
                </c:pt>
                <c:pt idx="463">
                  <c:v>400</c:v>
                </c:pt>
                <c:pt idx="464">
                  <c:v>400</c:v>
                </c:pt>
                <c:pt idx="465">
                  <c:v>400</c:v>
                </c:pt>
                <c:pt idx="466">
                  <c:v>400</c:v>
                </c:pt>
                <c:pt idx="467">
                  <c:v>400</c:v>
                </c:pt>
                <c:pt idx="468">
                  <c:v>400</c:v>
                </c:pt>
                <c:pt idx="469">
                  <c:v>400</c:v>
                </c:pt>
                <c:pt idx="470">
                  <c:v>400</c:v>
                </c:pt>
                <c:pt idx="471">
                  <c:v>400</c:v>
                </c:pt>
                <c:pt idx="472">
                  <c:v>400</c:v>
                </c:pt>
                <c:pt idx="473">
                  <c:v>400</c:v>
                </c:pt>
                <c:pt idx="474">
                  <c:v>400</c:v>
                </c:pt>
                <c:pt idx="475">
                  <c:v>400</c:v>
                </c:pt>
                <c:pt idx="476">
                  <c:v>400</c:v>
                </c:pt>
                <c:pt idx="477">
                  <c:v>400</c:v>
                </c:pt>
                <c:pt idx="478">
                  <c:v>400</c:v>
                </c:pt>
                <c:pt idx="479">
                  <c:v>400</c:v>
                </c:pt>
                <c:pt idx="480">
                  <c:v>400</c:v>
                </c:pt>
                <c:pt idx="481">
                  <c:v>400</c:v>
                </c:pt>
                <c:pt idx="482">
                  <c:v>400</c:v>
                </c:pt>
                <c:pt idx="483">
                  <c:v>400</c:v>
                </c:pt>
                <c:pt idx="484">
                  <c:v>400</c:v>
                </c:pt>
                <c:pt idx="485">
                  <c:v>400</c:v>
                </c:pt>
                <c:pt idx="486">
                  <c:v>400</c:v>
                </c:pt>
                <c:pt idx="487">
                  <c:v>400</c:v>
                </c:pt>
                <c:pt idx="488">
                  <c:v>400</c:v>
                </c:pt>
                <c:pt idx="489">
                  <c:v>400</c:v>
                </c:pt>
                <c:pt idx="490">
                  <c:v>400</c:v>
                </c:pt>
                <c:pt idx="491">
                  <c:v>400</c:v>
                </c:pt>
                <c:pt idx="492">
                  <c:v>400</c:v>
                </c:pt>
                <c:pt idx="493">
                  <c:v>400</c:v>
                </c:pt>
                <c:pt idx="494">
                  <c:v>400</c:v>
                </c:pt>
                <c:pt idx="495">
                  <c:v>400</c:v>
                </c:pt>
                <c:pt idx="496">
                  <c:v>400</c:v>
                </c:pt>
                <c:pt idx="497">
                  <c:v>400</c:v>
                </c:pt>
                <c:pt idx="498">
                  <c:v>400</c:v>
                </c:pt>
                <c:pt idx="499">
                  <c:v>400</c:v>
                </c:pt>
                <c:pt idx="500">
                  <c:v>400</c:v>
                </c:pt>
                <c:pt idx="501">
                  <c:v>400</c:v>
                </c:pt>
                <c:pt idx="502">
                  <c:v>400</c:v>
                </c:pt>
                <c:pt idx="503">
                  <c:v>400</c:v>
                </c:pt>
                <c:pt idx="504">
                  <c:v>400</c:v>
                </c:pt>
                <c:pt idx="505">
                  <c:v>400</c:v>
                </c:pt>
                <c:pt idx="506">
                  <c:v>400</c:v>
                </c:pt>
                <c:pt idx="507">
                  <c:v>400</c:v>
                </c:pt>
                <c:pt idx="508">
                  <c:v>400</c:v>
                </c:pt>
                <c:pt idx="509">
                  <c:v>400</c:v>
                </c:pt>
                <c:pt idx="510">
                  <c:v>400</c:v>
                </c:pt>
                <c:pt idx="511">
                  <c:v>400</c:v>
                </c:pt>
                <c:pt idx="512">
                  <c:v>400</c:v>
                </c:pt>
                <c:pt idx="513">
                  <c:v>400</c:v>
                </c:pt>
                <c:pt idx="514">
                  <c:v>400</c:v>
                </c:pt>
                <c:pt idx="515">
                  <c:v>400</c:v>
                </c:pt>
                <c:pt idx="516">
                  <c:v>400</c:v>
                </c:pt>
                <c:pt idx="517">
                  <c:v>400</c:v>
                </c:pt>
                <c:pt idx="518">
                  <c:v>400</c:v>
                </c:pt>
                <c:pt idx="519">
                  <c:v>400</c:v>
                </c:pt>
                <c:pt idx="520">
                  <c:v>400</c:v>
                </c:pt>
                <c:pt idx="521">
                  <c:v>400</c:v>
                </c:pt>
                <c:pt idx="522">
                  <c:v>400</c:v>
                </c:pt>
                <c:pt idx="523">
                  <c:v>400</c:v>
                </c:pt>
                <c:pt idx="524">
                  <c:v>400</c:v>
                </c:pt>
                <c:pt idx="525">
                  <c:v>400</c:v>
                </c:pt>
                <c:pt idx="526">
                  <c:v>400</c:v>
                </c:pt>
                <c:pt idx="527">
                  <c:v>400</c:v>
                </c:pt>
                <c:pt idx="528">
                  <c:v>400</c:v>
                </c:pt>
                <c:pt idx="529">
                  <c:v>400</c:v>
                </c:pt>
                <c:pt idx="530">
                  <c:v>400</c:v>
                </c:pt>
                <c:pt idx="531">
                  <c:v>400</c:v>
                </c:pt>
                <c:pt idx="532">
                  <c:v>400</c:v>
                </c:pt>
                <c:pt idx="533">
                  <c:v>400</c:v>
                </c:pt>
                <c:pt idx="534">
                  <c:v>400</c:v>
                </c:pt>
                <c:pt idx="535">
                  <c:v>400</c:v>
                </c:pt>
                <c:pt idx="536">
                  <c:v>400</c:v>
                </c:pt>
                <c:pt idx="537">
                  <c:v>400</c:v>
                </c:pt>
                <c:pt idx="538">
                  <c:v>400</c:v>
                </c:pt>
                <c:pt idx="539">
                  <c:v>400</c:v>
                </c:pt>
                <c:pt idx="540">
                  <c:v>400</c:v>
                </c:pt>
                <c:pt idx="541">
                  <c:v>400</c:v>
                </c:pt>
                <c:pt idx="542">
                  <c:v>400</c:v>
                </c:pt>
                <c:pt idx="543">
                  <c:v>400</c:v>
                </c:pt>
                <c:pt idx="544">
                  <c:v>400</c:v>
                </c:pt>
                <c:pt idx="545">
                  <c:v>400</c:v>
                </c:pt>
                <c:pt idx="546">
                  <c:v>400</c:v>
                </c:pt>
                <c:pt idx="547">
                  <c:v>400</c:v>
                </c:pt>
                <c:pt idx="548">
                  <c:v>400</c:v>
                </c:pt>
                <c:pt idx="549">
                  <c:v>400</c:v>
                </c:pt>
                <c:pt idx="550">
                  <c:v>400</c:v>
                </c:pt>
                <c:pt idx="551">
                  <c:v>400</c:v>
                </c:pt>
                <c:pt idx="552">
                  <c:v>400</c:v>
                </c:pt>
                <c:pt idx="553">
                  <c:v>400</c:v>
                </c:pt>
                <c:pt idx="554">
                  <c:v>400</c:v>
                </c:pt>
                <c:pt idx="555">
                  <c:v>400</c:v>
                </c:pt>
                <c:pt idx="556">
                  <c:v>400</c:v>
                </c:pt>
                <c:pt idx="557">
                  <c:v>400</c:v>
                </c:pt>
                <c:pt idx="558">
                  <c:v>400</c:v>
                </c:pt>
                <c:pt idx="559">
                  <c:v>400</c:v>
                </c:pt>
                <c:pt idx="560">
                  <c:v>400</c:v>
                </c:pt>
                <c:pt idx="561">
                  <c:v>400</c:v>
                </c:pt>
                <c:pt idx="562">
                  <c:v>400</c:v>
                </c:pt>
                <c:pt idx="563">
                  <c:v>400</c:v>
                </c:pt>
                <c:pt idx="564">
                  <c:v>400</c:v>
                </c:pt>
                <c:pt idx="565">
                  <c:v>400</c:v>
                </c:pt>
                <c:pt idx="566">
                  <c:v>400</c:v>
                </c:pt>
                <c:pt idx="567">
                  <c:v>400</c:v>
                </c:pt>
                <c:pt idx="568">
                  <c:v>400</c:v>
                </c:pt>
                <c:pt idx="569">
                  <c:v>400</c:v>
                </c:pt>
                <c:pt idx="570">
                  <c:v>400</c:v>
                </c:pt>
                <c:pt idx="571">
                  <c:v>400</c:v>
                </c:pt>
                <c:pt idx="572">
                  <c:v>400</c:v>
                </c:pt>
                <c:pt idx="573">
                  <c:v>400</c:v>
                </c:pt>
                <c:pt idx="574">
                  <c:v>400</c:v>
                </c:pt>
                <c:pt idx="575">
                  <c:v>400</c:v>
                </c:pt>
                <c:pt idx="576">
                  <c:v>400</c:v>
                </c:pt>
                <c:pt idx="577">
                  <c:v>400</c:v>
                </c:pt>
                <c:pt idx="578">
                  <c:v>400</c:v>
                </c:pt>
                <c:pt idx="579">
                  <c:v>400</c:v>
                </c:pt>
                <c:pt idx="580">
                  <c:v>400</c:v>
                </c:pt>
                <c:pt idx="581">
                  <c:v>400</c:v>
                </c:pt>
                <c:pt idx="582">
                  <c:v>400</c:v>
                </c:pt>
                <c:pt idx="583">
                  <c:v>400</c:v>
                </c:pt>
                <c:pt idx="584">
                  <c:v>400</c:v>
                </c:pt>
                <c:pt idx="585">
                  <c:v>400</c:v>
                </c:pt>
                <c:pt idx="586">
                  <c:v>400</c:v>
                </c:pt>
                <c:pt idx="587">
                  <c:v>400</c:v>
                </c:pt>
                <c:pt idx="588">
                  <c:v>400</c:v>
                </c:pt>
                <c:pt idx="589">
                  <c:v>400</c:v>
                </c:pt>
                <c:pt idx="590">
                  <c:v>400</c:v>
                </c:pt>
                <c:pt idx="591">
                  <c:v>400</c:v>
                </c:pt>
                <c:pt idx="592">
                  <c:v>400</c:v>
                </c:pt>
                <c:pt idx="593">
                  <c:v>400</c:v>
                </c:pt>
                <c:pt idx="594">
                  <c:v>400</c:v>
                </c:pt>
                <c:pt idx="595">
                  <c:v>400</c:v>
                </c:pt>
                <c:pt idx="596">
                  <c:v>400</c:v>
                </c:pt>
                <c:pt idx="597">
                  <c:v>400</c:v>
                </c:pt>
                <c:pt idx="598">
                  <c:v>400</c:v>
                </c:pt>
                <c:pt idx="599">
                  <c:v>400</c:v>
                </c:pt>
                <c:pt idx="600">
                  <c:v>400</c:v>
                </c:pt>
                <c:pt idx="601">
                  <c:v>400</c:v>
                </c:pt>
                <c:pt idx="602">
                  <c:v>400</c:v>
                </c:pt>
                <c:pt idx="603">
                  <c:v>400</c:v>
                </c:pt>
                <c:pt idx="604">
                  <c:v>400</c:v>
                </c:pt>
                <c:pt idx="605">
                  <c:v>400</c:v>
                </c:pt>
                <c:pt idx="606">
                  <c:v>400</c:v>
                </c:pt>
                <c:pt idx="607">
                  <c:v>400</c:v>
                </c:pt>
                <c:pt idx="608">
                  <c:v>400</c:v>
                </c:pt>
                <c:pt idx="609">
                  <c:v>400</c:v>
                </c:pt>
                <c:pt idx="610">
                  <c:v>400</c:v>
                </c:pt>
                <c:pt idx="611">
                  <c:v>400</c:v>
                </c:pt>
                <c:pt idx="612">
                  <c:v>400</c:v>
                </c:pt>
                <c:pt idx="613">
                  <c:v>400</c:v>
                </c:pt>
                <c:pt idx="614">
                  <c:v>400</c:v>
                </c:pt>
                <c:pt idx="615">
                  <c:v>400</c:v>
                </c:pt>
                <c:pt idx="616">
                  <c:v>400</c:v>
                </c:pt>
                <c:pt idx="617">
                  <c:v>400</c:v>
                </c:pt>
                <c:pt idx="618">
                  <c:v>400</c:v>
                </c:pt>
                <c:pt idx="619">
                  <c:v>400</c:v>
                </c:pt>
                <c:pt idx="620">
                  <c:v>400</c:v>
                </c:pt>
                <c:pt idx="621">
                  <c:v>400</c:v>
                </c:pt>
                <c:pt idx="622">
                  <c:v>400</c:v>
                </c:pt>
                <c:pt idx="623">
                  <c:v>400</c:v>
                </c:pt>
                <c:pt idx="624">
                  <c:v>400</c:v>
                </c:pt>
                <c:pt idx="625">
                  <c:v>400</c:v>
                </c:pt>
                <c:pt idx="626">
                  <c:v>400</c:v>
                </c:pt>
                <c:pt idx="627">
                  <c:v>400</c:v>
                </c:pt>
                <c:pt idx="628">
                  <c:v>400</c:v>
                </c:pt>
                <c:pt idx="629">
                  <c:v>400</c:v>
                </c:pt>
                <c:pt idx="630">
                  <c:v>400</c:v>
                </c:pt>
                <c:pt idx="631">
                  <c:v>400</c:v>
                </c:pt>
                <c:pt idx="632">
                  <c:v>400</c:v>
                </c:pt>
                <c:pt idx="633">
                  <c:v>400</c:v>
                </c:pt>
                <c:pt idx="634">
                  <c:v>400</c:v>
                </c:pt>
                <c:pt idx="635">
                  <c:v>400</c:v>
                </c:pt>
                <c:pt idx="636">
                  <c:v>400</c:v>
                </c:pt>
                <c:pt idx="637">
                  <c:v>400</c:v>
                </c:pt>
                <c:pt idx="638">
                  <c:v>400</c:v>
                </c:pt>
                <c:pt idx="639">
                  <c:v>400</c:v>
                </c:pt>
                <c:pt idx="640">
                  <c:v>400</c:v>
                </c:pt>
                <c:pt idx="641">
                  <c:v>400</c:v>
                </c:pt>
                <c:pt idx="642">
                  <c:v>400</c:v>
                </c:pt>
                <c:pt idx="643">
                  <c:v>400</c:v>
                </c:pt>
                <c:pt idx="644">
                  <c:v>400</c:v>
                </c:pt>
                <c:pt idx="645">
                  <c:v>400</c:v>
                </c:pt>
                <c:pt idx="646">
                  <c:v>400</c:v>
                </c:pt>
                <c:pt idx="647">
                  <c:v>400</c:v>
                </c:pt>
                <c:pt idx="648">
                  <c:v>400</c:v>
                </c:pt>
                <c:pt idx="649">
                  <c:v>400</c:v>
                </c:pt>
                <c:pt idx="650">
                  <c:v>400</c:v>
                </c:pt>
                <c:pt idx="651">
                  <c:v>400</c:v>
                </c:pt>
                <c:pt idx="652">
                  <c:v>400</c:v>
                </c:pt>
                <c:pt idx="653">
                  <c:v>400</c:v>
                </c:pt>
                <c:pt idx="654">
                  <c:v>400</c:v>
                </c:pt>
                <c:pt idx="655">
                  <c:v>400</c:v>
                </c:pt>
                <c:pt idx="656">
                  <c:v>400</c:v>
                </c:pt>
                <c:pt idx="657">
                  <c:v>400</c:v>
                </c:pt>
                <c:pt idx="658">
                  <c:v>400</c:v>
                </c:pt>
                <c:pt idx="659">
                  <c:v>400</c:v>
                </c:pt>
                <c:pt idx="660">
                  <c:v>400</c:v>
                </c:pt>
                <c:pt idx="661">
                  <c:v>400</c:v>
                </c:pt>
                <c:pt idx="662">
                  <c:v>400</c:v>
                </c:pt>
                <c:pt idx="663">
                  <c:v>400</c:v>
                </c:pt>
                <c:pt idx="664">
                  <c:v>400</c:v>
                </c:pt>
                <c:pt idx="665">
                  <c:v>400</c:v>
                </c:pt>
                <c:pt idx="666">
                  <c:v>400</c:v>
                </c:pt>
                <c:pt idx="667">
                  <c:v>400</c:v>
                </c:pt>
                <c:pt idx="668">
                  <c:v>400</c:v>
                </c:pt>
                <c:pt idx="669">
                  <c:v>400</c:v>
                </c:pt>
                <c:pt idx="670">
                  <c:v>400</c:v>
                </c:pt>
                <c:pt idx="671">
                  <c:v>400</c:v>
                </c:pt>
                <c:pt idx="672">
                  <c:v>400</c:v>
                </c:pt>
                <c:pt idx="673">
                  <c:v>400</c:v>
                </c:pt>
                <c:pt idx="674">
                  <c:v>400</c:v>
                </c:pt>
                <c:pt idx="675">
                  <c:v>400</c:v>
                </c:pt>
                <c:pt idx="676">
                  <c:v>400</c:v>
                </c:pt>
                <c:pt idx="677">
                  <c:v>400</c:v>
                </c:pt>
                <c:pt idx="678">
                  <c:v>400</c:v>
                </c:pt>
                <c:pt idx="679">
                  <c:v>400</c:v>
                </c:pt>
                <c:pt idx="680">
                  <c:v>400</c:v>
                </c:pt>
                <c:pt idx="681">
                  <c:v>400</c:v>
                </c:pt>
                <c:pt idx="682">
                  <c:v>400</c:v>
                </c:pt>
                <c:pt idx="683">
                  <c:v>400</c:v>
                </c:pt>
                <c:pt idx="684">
                  <c:v>400</c:v>
                </c:pt>
                <c:pt idx="685">
                  <c:v>400</c:v>
                </c:pt>
                <c:pt idx="686">
                  <c:v>400</c:v>
                </c:pt>
                <c:pt idx="687">
                  <c:v>400</c:v>
                </c:pt>
                <c:pt idx="688">
                  <c:v>400</c:v>
                </c:pt>
                <c:pt idx="689">
                  <c:v>400</c:v>
                </c:pt>
                <c:pt idx="690">
                  <c:v>400</c:v>
                </c:pt>
                <c:pt idx="691">
                  <c:v>400</c:v>
                </c:pt>
                <c:pt idx="692">
                  <c:v>400</c:v>
                </c:pt>
                <c:pt idx="693">
                  <c:v>400</c:v>
                </c:pt>
                <c:pt idx="694">
                  <c:v>400</c:v>
                </c:pt>
                <c:pt idx="695">
                  <c:v>400</c:v>
                </c:pt>
                <c:pt idx="696">
                  <c:v>400</c:v>
                </c:pt>
                <c:pt idx="697">
                  <c:v>400</c:v>
                </c:pt>
                <c:pt idx="698">
                  <c:v>400</c:v>
                </c:pt>
                <c:pt idx="699">
                  <c:v>400</c:v>
                </c:pt>
                <c:pt idx="700">
                  <c:v>400</c:v>
                </c:pt>
                <c:pt idx="701">
                  <c:v>400</c:v>
                </c:pt>
                <c:pt idx="702">
                  <c:v>400</c:v>
                </c:pt>
                <c:pt idx="703">
                  <c:v>400</c:v>
                </c:pt>
                <c:pt idx="704">
                  <c:v>400</c:v>
                </c:pt>
                <c:pt idx="705">
                  <c:v>400</c:v>
                </c:pt>
                <c:pt idx="706">
                  <c:v>400</c:v>
                </c:pt>
                <c:pt idx="707">
                  <c:v>400</c:v>
                </c:pt>
                <c:pt idx="708">
                  <c:v>400</c:v>
                </c:pt>
                <c:pt idx="709">
                  <c:v>400</c:v>
                </c:pt>
                <c:pt idx="710">
                  <c:v>400</c:v>
                </c:pt>
                <c:pt idx="711">
                  <c:v>400</c:v>
                </c:pt>
                <c:pt idx="712">
                  <c:v>400</c:v>
                </c:pt>
                <c:pt idx="713">
                  <c:v>400</c:v>
                </c:pt>
                <c:pt idx="714">
                  <c:v>400</c:v>
                </c:pt>
                <c:pt idx="715">
                  <c:v>400</c:v>
                </c:pt>
                <c:pt idx="716">
                  <c:v>400</c:v>
                </c:pt>
                <c:pt idx="717">
                  <c:v>400</c:v>
                </c:pt>
                <c:pt idx="718">
                  <c:v>400</c:v>
                </c:pt>
                <c:pt idx="719">
                  <c:v>400</c:v>
                </c:pt>
                <c:pt idx="720">
                  <c:v>400</c:v>
                </c:pt>
                <c:pt idx="721">
                  <c:v>400</c:v>
                </c:pt>
                <c:pt idx="722">
                  <c:v>400</c:v>
                </c:pt>
                <c:pt idx="723">
                  <c:v>400</c:v>
                </c:pt>
                <c:pt idx="724">
                  <c:v>400</c:v>
                </c:pt>
                <c:pt idx="725">
                  <c:v>400</c:v>
                </c:pt>
                <c:pt idx="726">
                  <c:v>400</c:v>
                </c:pt>
                <c:pt idx="727">
                  <c:v>400</c:v>
                </c:pt>
                <c:pt idx="728">
                  <c:v>400</c:v>
                </c:pt>
                <c:pt idx="729">
                  <c:v>400</c:v>
                </c:pt>
                <c:pt idx="730">
                  <c:v>400</c:v>
                </c:pt>
                <c:pt idx="731">
                  <c:v>400</c:v>
                </c:pt>
                <c:pt idx="732">
                  <c:v>400</c:v>
                </c:pt>
                <c:pt idx="733">
                  <c:v>400</c:v>
                </c:pt>
                <c:pt idx="734">
                  <c:v>400</c:v>
                </c:pt>
                <c:pt idx="735">
                  <c:v>400</c:v>
                </c:pt>
                <c:pt idx="736">
                  <c:v>400</c:v>
                </c:pt>
                <c:pt idx="737">
                  <c:v>400</c:v>
                </c:pt>
                <c:pt idx="738">
                  <c:v>400</c:v>
                </c:pt>
                <c:pt idx="739">
                  <c:v>400</c:v>
                </c:pt>
                <c:pt idx="740">
                  <c:v>400</c:v>
                </c:pt>
                <c:pt idx="741">
                  <c:v>400</c:v>
                </c:pt>
                <c:pt idx="742">
                  <c:v>400</c:v>
                </c:pt>
                <c:pt idx="743">
                  <c:v>400</c:v>
                </c:pt>
                <c:pt idx="744">
                  <c:v>400</c:v>
                </c:pt>
                <c:pt idx="745">
                  <c:v>400</c:v>
                </c:pt>
                <c:pt idx="746">
                  <c:v>400</c:v>
                </c:pt>
                <c:pt idx="747">
                  <c:v>400</c:v>
                </c:pt>
                <c:pt idx="748">
                  <c:v>400</c:v>
                </c:pt>
                <c:pt idx="749">
                  <c:v>400</c:v>
                </c:pt>
                <c:pt idx="750">
                  <c:v>400</c:v>
                </c:pt>
                <c:pt idx="751">
                  <c:v>400</c:v>
                </c:pt>
                <c:pt idx="752">
                  <c:v>400</c:v>
                </c:pt>
                <c:pt idx="753">
                  <c:v>400</c:v>
                </c:pt>
                <c:pt idx="754">
                  <c:v>400</c:v>
                </c:pt>
                <c:pt idx="755">
                  <c:v>400</c:v>
                </c:pt>
                <c:pt idx="756">
                  <c:v>400</c:v>
                </c:pt>
                <c:pt idx="757">
                  <c:v>400</c:v>
                </c:pt>
                <c:pt idx="758">
                  <c:v>400</c:v>
                </c:pt>
                <c:pt idx="759">
                  <c:v>400</c:v>
                </c:pt>
                <c:pt idx="760">
                  <c:v>400</c:v>
                </c:pt>
                <c:pt idx="761">
                  <c:v>400</c:v>
                </c:pt>
                <c:pt idx="762">
                  <c:v>400</c:v>
                </c:pt>
                <c:pt idx="763">
                  <c:v>400</c:v>
                </c:pt>
                <c:pt idx="764">
                  <c:v>400</c:v>
                </c:pt>
                <c:pt idx="765">
                  <c:v>400</c:v>
                </c:pt>
                <c:pt idx="766">
                  <c:v>400</c:v>
                </c:pt>
                <c:pt idx="767">
                  <c:v>400</c:v>
                </c:pt>
                <c:pt idx="768">
                  <c:v>400</c:v>
                </c:pt>
                <c:pt idx="769">
                  <c:v>400</c:v>
                </c:pt>
                <c:pt idx="770">
                  <c:v>400</c:v>
                </c:pt>
                <c:pt idx="771">
                  <c:v>400</c:v>
                </c:pt>
                <c:pt idx="772">
                  <c:v>400</c:v>
                </c:pt>
                <c:pt idx="773">
                  <c:v>400</c:v>
                </c:pt>
                <c:pt idx="774">
                  <c:v>400</c:v>
                </c:pt>
                <c:pt idx="775">
                  <c:v>400</c:v>
                </c:pt>
                <c:pt idx="776">
                  <c:v>400</c:v>
                </c:pt>
                <c:pt idx="777">
                  <c:v>400</c:v>
                </c:pt>
                <c:pt idx="778">
                  <c:v>400</c:v>
                </c:pt>
                <c:pt idx="779">
                  <c:v>400</c:v>
                </c:pt>
                <c:pt idx="780">
                  <c:v>400</c:v>
                </c:pt>
                <c:pt idx="781">
                  <c:v>400</c:v>
                </c:pt>
                <c:pt idx="782">
                  <c:v>400</c:v>
                </c:pt>
                <c:pt idx="783">
                  <c:v>400</c:v>
                </c:pt>
                <c:pt idx="784">
                  <c:v>400</c:v>
                </c:pt>
                <c:pt idx="785">
                  <c:v>400</c:v>
                </c:pt>
                <c:pt idx="786">
                  <c:v>400</c:v>
                </c:pt>
                <c:pt idx="787">
                  <c:v>400</c:v>
                </c:pt>
                <c:pt idx="788">
                  <c:v>400</c:v>
                </c:pt>
                <c:pt idx="789">
                  <c:v>400</c:v>
                </c:pt>
                <c:pt idx="790">
                  <c:v>400</c:v>
                </c:pt>
                <c:pt idx="791">
                  <c:v>400</c:v>
                </c:pt>
                <c:pt idx="792">
                  <c:v>400</c:v>
                </c:pt>
                <c:pt idx="793">
                  <c:v>400</c:v>
                </c:pt>
                <c:pt idx="794">
                  <c:v>400</c:v>
                </c:pt>
                <c:pt idx="795">
                  <c:v>400</c:v>
                </c:pt>
                <c:pt idx="796">
                  <c:v>400</c:v>
                </c:pt>
                <c:pt idx="797">
                  <c:v>400</c:v>
                </c:pt>
                <c:pt idx="798">
                  <c:v>400</c:v>
                </c:pt>
                <c:pt idx="799">
                  <c:v>400</c:v>
                </c:pt>
                <c:pt idx="800">
                  <c:v>400</c:v>
                </c:pt>
                <c:pt idx="801">
                  <c:v>400</c:v>
                </c:pt>
                <c:pt idx="802">
                  <c:v>400</c:v>
                </c:pt>
                <c:pt idx="803">
                  <c:v>400</c:v>
                </c:pt>
                <c:pt idx="804">
                  <c:v>400</c:v>
                </c:pt>
                <c:pt idx="805">
                  <c:v>400</c:v>
                </c:pt>
                <c:pt idx="806">
                  <c:v>400</c:v>
                </c:pt>
                <c:pt idx="807">
                  <c:v>400</c:v>
                </c:pt>
                <c:pt idx="808">
                  <c:v>400</c:v>
                </c:pt>
                <c:pt idx="809">
                  <c:v>400</c:v>
                </c:pt>
                <c:pt idx="810">
                  <c:v>400</c:v>
                </c:pt>
                <c:pt idx="811">
                  <c:v>400</c:v>
                </c:pt>
                <c:pt idx="812">
                  <c:v>400</c:v>
                </c:pt>
                <c:pt idx="813">
                  <c:v>400</c:v>
                </c:pt>
                <c:pt idx="814">
                  <c:v>400</c:v>
                </c:pt>
                <c:pt idx="815">
                  <c:v>400</c:v>
                </c:pt>
                <c:pt idx="816">
                  <c:v>400</c:v>
                </c:pt>
                <c:pt idx="817">
                  <c:v>400</c:v>
                </c:pt>
                <c:pt idx="818">
                  <c:v>400</c:v>
                </c:pt>
                <c:pt idx="819">
                  <c:v>400</c:v>
                </c:pt>
                <c:pt idx="820">
                  <c:v>400</c:v>
                </c:pt>
                <c:pt idx="821">
                  <c:v>400</c:v>
                </c:pt>
                <c:pt idx="822">
                  <c:v>400</c:v>
                </c:pt>
                <c:pt idx="823">
                  <c:v>400</c:v>
                </c:pt>
                <c:pt idx="824">
                  <c:v>400</c:v>
                </c:pt>
                <c:pt idx="825">
                  <c:v>400</c:v>
                </c:pt>
                <c:pt idx="826">
                  <c:v>400</c:v>
                </c:pt>
                <c:pt idx="827">
                  <c:v>400</c:v>
                </c:pt>
                <c:pt idx="828">
                  <c:v>400</c:v>
                </c:pt>
                <c:pt idx="829">
                  <c:v>400</c:v>
                </c:pt>
                <c:pt idx="830">
                  <c:v>400</c:v>
                </c:pt>
                <c:pt idx="831">
                  <c:v>400</c:v>
                </c:pt>
                <c:pt idx="832">
                  <c:v>400</c:v>
                </c:pt>
                <c:pt idx="833">
                  <c:v>400</c:v>
                </c:pt>
                <c:pt idx="834">
                  <c:v>400</c:v>
                </c:pt>
                <c:pt idx="835">
                  <c:v>400</c:v>
                </c:pt>
                <c:pt idx="836">
                  <c:v>400</c:v>
                </c:pt>
                <c:pt idx="837">
                  <c:v>400</c:v>
                </c:pt>
                <c:pt idx="838">
                  <c:v>400</c:v>
                </c:pt>
                <c:pt idx="839">
                  <c:v>400</c:v>
                </c:pt>
                <c:pt idx="840">
                  <c:v>400</c:v>
                </c:pt>
                <c:pt idx="841">
                  <c:v>400</c:v>
                </c:pt>
                <c:pt idx="842">
                  <c:v>400</c:v>
                </c:pt>
                <c:pt idx="843">
                  <c:v>400</c:v>
                </c:pt>
                <c:pt idx="844">
                  <c:v>400</c:v>
                </c:pt>
                <c:pt idx="845">
                  <c:v>400</c:v>
                </c:pt>
                <c:pt idx="846">
                  <c:v>400</c:v>
                </c:pt>
                <c:pt idx="847">
                  <c:v>400</c:v>
                </c:pt>
                <c:pt idx="848">
                  <c:v>400</c:v>
                </c:pt>
                <c:pt idx="849">
                  <c:v>400</c:v>
                </c:pt>
                <c:pt idx="850">
                  <c:v>400</c:v>
                </c:pt>
                <c:pt idx="851">
                  <c:v>400</c:v>
                </c:pt>
                <c:pt idx="852">
                  <c:v>400</c:v>
                </c:pt>
                <c:pt idx="853">
                  <c:v>400</c:v>
                </c:pt>
                <c:pt idx="854">
                  <c:v>400</c:v>
                </c:pt>
                <c:pt idx="855">
                  <c:v>400</c:v>
                </c:pt>
                <c:pt idx="856">
                  <c:v>400</c:v>
                </c:pt>
                <c:pt idx="857">
                  <c:v>400</c:v>
                </c:pt>
                <c:pt idx="858">
                  <c:v>400</c:v>
                </c:pt>
                <c:pt idx="859">
                  <c:v>400</c:v>
                </c:pt>
                <c:pt idx="860">
                  <c:v>400</c:v>
                </c:pt>
                <c:pt idx="861">
                  <c:v>400</c:v>
                </c:pt>
                <c:pt idx="862">
                  <c:v>400</c:v>
                </c:pt>
                <c:pt idx="863">
                  <c:v>400</c:v>
                </c:pt>
                <c:pt idx="864">
                  <c:v>400</c:v>
                </c:pt>
                <c:pt idx="865">
                  <c:v>400</c:v>
                </c:pt>
                <c:pt idx="866">
                  <c:v>400</c:v>
                </c:pt>
                <c:pt idx="867">
                  <c:v>400</c:v>
                </c:pt>
                <c:pt idx="868">
                  <c:v>400</c:v>
                </c:pt>
                <c:pt idx="869">
                  <c:v>400</c:v>
                </c:pt>
                <c:pt idx="870">
                  <c:v>400</c:v>
                </c:pt>
                <c:pt idx="871">
                  <c:v>400</c:v>
                </c:pt>
                <c:pt idx="872">
                  <c:v>400</c:v>
                </c:pt>
                <c:pt idx="873">
                  <c:v>400</c:v>
                </c:pt>
                <c:pt idx="874">
                  <c:v>400</c:v>
                </c:pt>
                <c:pt idx="875">
                  <c:v>400</c:v>
                </c:pt>
                <c:pt idx="876">
                  <c:v>400</c:v>
                </c:pt>
                <c:pt idx="877">
                  <c:v>400</c:v>
                </c:pt>
                <c:pt idx="878">
                  <c:v>400</c:v>
                </c:pt>
                <c:pt idx="879">
                  <c:v>400</c:v>
                </c:pt>
                <c:pt idx="880">
                  <c:v>400</c:v>
                </c:pt>
                <c:pt idx="881">
                  <c:v>400</c:v>
                </c:pt>
                <c:pt idx="882">
                  <c:v>400</c:v>
                </c:pt>
                <c:pt idx="883">
                  <c:v>400</c:v>
                </c:pt>
                <c:pt idx="884">
                  <c:v>400</c:v>
                </c:pt>
                <c:pt idx="885">
                  <c:v>400</c:v>
                </c:pt>
                <c:pt idx="886">
                  <c:v>400</c:v>
                </c:pt>
                <c:pt idx="887">
                  <c:v>400</c:v>
                </c:pt>
                <c:pt idx="888">
                  <c:v>400</c:v>
                </c:pt>
                <c:pt idx="889">
                  <c:v>400</c:v>
                </c:pt>
                <c:pt idx="890">
                  <c:v>400</c:v>
                </c:pt>
                <c:pt idx="891">
                  <c:v>400</c:v>
                </c:pt>
                <c:pt idx="892">
                  <c:v>400</c:v>
                </c:pt>
                <c:pt idx="893">
                  <c:v>400</c:v>
                </c:pt>
                <c:pt idx="894">
                  <c:v>400</c:v>
                </c:pt>
                <c:pt idx="895">
                  <c:v>400</c:v>
                </c:pt>
                <c:pt idx="896">
                  <c:v>400</c:v>
                </c:pt>
                <c:pt idx="897">
                  <c:v>400</c:v>
                </c:pt>
                <c:pt idx="898">
                  <c:v>400</c:v>
                </c:pt>
                <c:pt idx="899">
                  <c:v>400</c:v>
                </c:pt>
                <c:pt idx="900">
                  <c:v>400</c:v>
                </c:pt>
                <c:pt idx="901">
                  <c:v>400</c:v>
                </c:pt>
                <c:pt idx="902">
                  <c:v>400</c:v>
                </c:pt>
                <c:pt idx="903">
                  <c:v>400</c:v>
                </c:pt>
                <c:pt idx="904">
                  <c:v>400</c:v>
                </c:pt>
                <c:pt idx="905">
                  <c:v>400</c:v>
                </c:pt>
                <c:pt idx="906">
                  <c:v>400</c:v>
                </c:pt>
                <c:pt idx="907">
                  <c:v>400</c:v>
                </c:pt>
                <c:pt idx="908">
                  <c:v>400</c:v>
                </c:pt>
                <c:pt idx="909">
                  <c:v>400</c:v>
                </c:pt>
                <c:pt idx="910">
                  <c:v>400</c:v>
                </c:pt>
                <c:pt idx="911">
                  <c:v>400</c:v>
                </c:pt>
                <c:pt idx="912">
                  <c:v>400</c:v>
                </c:pt>
                <c:pt idx="913">
                  <c:v>400</c:v>
                </c:pt>
                <c:pt idx="914">
                  <c:v>400</c:v>
                </c:pt>
                <c:pt idx="915">
                  <c:v>400</c:v>
                </c:pt>
                <c:pt idx="916">
                  <c:v>400</c:v>
                </c:pt>
                <c:pt idx="917">
                  <c:v>400</c:v>
                </c:pt>
                <c:pt idx="918">
                  <c:v>400</c:v>
                </c:pt>
                <c:pt idx="919">
                  <c:v>400</c:v>
                </c:pt>
                <c:pt idx="920">
                  <c:v>400</c:v>
                </c:pt>
                <c:pt idx="921">
                  <c:v>400</c:v>
                </c:pt>
                <c:pt idx="922">
                  <c:v>400</c:v>
                </c:pt>
                <c:pt idx="923">
                  <c:v>400</c:v>
                </c:pt>
                <c:pt idx="924">
                  <c:v>400</c:v>
                </c:pt>
                <c:pt idx="925">
                  <c:v>400</c:v>
                </c:pt>
                <c:pt idx="926">
                  <c:v>400</c:v>
                </c:pt>
                <c:pt idx="927">
                  <c:v>400</c:v>
                </c:pt>
                <c:pt idx="928">
                  <c:v>400</c:v>
                </c:pt>
                <c:pt idx="929">
                  <c:v>400</c:v>
                </c:pt>
                <c:pt idx="930">
                  <c:v>400</c:v>
                </c:pt>
                <c:pt idx="931">
                  <c:v>400</c:v>
                </c:pt>
                <c:pt idx="932">
                  <c:v>400</c:v>
                </c:pt>
                <c:pt idx="933">
                  <c:v>400</c:v>
                </c:pt>
                <c:pt idx="934">
                  <c:v>400</c:v>
                </c:pt>
                <c:pt idx="935">
                  <c:v>400</c:v>
                </c:pt>
                <c:pt idx="936">
                  <c:v>400</c:v>
                </c:pt>
                <c:pt idx="937">
                  <c:v>400</c:v>
                </c:pt>
                <c:pt idx="938">
                  <c:v>400</c:v>
                </c:pt>
                <c:pt idx="939">
                  <c:v>400</c:v>
                </c:pt>
                <c:pt idx="940">
                  <c:v>400</c:v>
                </c:pt>
                <c:pt idx="941">
                  <c:v>400</c:v>
                </c:pt>
                <c:pt idx="942">
                  <c:v>400</c:v>
                </c:pt>
                <c:pt idx="943">
                  <c:v>400</c:v>
                </c:pt>
                <c:pt idx="944">
                  <c:v>400</c:v>
                </c:pt>
                <c:pt idx="945">
                  <c:v>400</c:v>
                </c:pt>
                <c:pt idx="946">
                  <c:v>400</c:v>
                </c:pt>
                <c:pt idx="947">
                  <c:v>400</c:v>
                </c:pt>
                <c:pt idx="948">
                  <c:v>400</c:v>
                </c:pt>
                <c:pt idx="949">
                  <c:v>400</c:v>
                </c:pt>
                <c:pt idx="950">
                  <c:v>400</c:v>
                </c:pt>
                <c:pt idx="951">
                  <c:v>400</c:v>
                </c:pt>
                <c:pt idx="952">
                  <c:v>400</c:v>
                </c:pt>
                <c:pt idx="953">
                  <c:v>400</c:v>
                </c:pt>
                <c:pt idx="954">
                  <c:v>400</c:v>
                </c:pt>
                <c:pt idx="955">
                  <c:v>400</c:v>
                </c:pt>
                <c:pt idx="956">
                  <c:v>400</c:v>
                </c:pt>
                <c:pt idx="957">
                  <c:v>400</c:v>
                </c:pt>
                <c:pt idx="958">
                  <c:v>400</c:v>
                </c:pt>
                <c:pt idx="959">
                  <c:v>400</c:v>
                </c:pt>
                <c:pt idx="960">
                  <c:v>400</c:v>
                </c:pt>
                <c:pt idx="961">
                  <c:v>400</c:v>
                </c:pt>
                <c:pt idx="962">
                  <c:v>400</c:v>
                </c:pt>
                <c:pt idx="963">
                  <c:v>400</c:v>
                </c:pt>
                <c:pt idx="964">
                  <c:v>400</c:v>
                </c:pt>
                <c:pt idx="965">
                  <c:v>400</c:v>
                </c:pt>
                <c:pt idx="966">
                  <c:v>400</c:v>
                </c:pt>
                <c:pt idx="967">
                  <c:v>400</c:v>
                </c:pt>
                <c:pt idx="968">
                  <c:v>400</c:v>
                </c:pt>
                <c:pt idx="969">
                  <c:v>400</c:v>
                </c:pt>
                <c:pt idx="970">
                  <c:v>400</c:v>
                </c:pt>
                <c:pt idx="971">
                  <c:v>400</c:v>
                </c:pt>
                <c:pt idx="972">
                  <c:v>400</c:v>
                </c:pt>
                <c:pt idx="973">
                  <c:v>400</c:v>
                </c:pt>
                <c:pt idx="974">
                  <c:v>400</c:v>
                </c:pt>
                <c:pt idx="975">
                  <c:v>400</c:v>
                </c:pt>
                <c:pt idx="976">
                  <c:v>400</c:v>
                </c:pt>
                <c:pt idx="977">
                  <c:v>400</c:v>
                </c:pt>
                <c:pt idx="978">
                  <c:v>400</c:v>
                </c:pt>
                <c:pt idx="979">
                  <c:v>400</c:v>
                </c:pt>
                <c:pt idx="980">
                  <c:v>400</c:v>
                </c:pt>
                <c:pt idx="981">
                  <c:v>400</c:v>
                </c:pt>
                <c:pt idx="982">
                  <c:v>400</c:v>
                </c:pt>
                <c:pt idx="983">
                  <c:v>400</c:v>
                </c:pt>
                <c:pt idx="984">
                  <c:v>400</c:v>
                </c:pt>
                <c:pt idx="985">
                  <c:v>400</c:v>
                </c:pt>
                <c:pt idx="986">
                  <c:v>400</c:v>
                </c:pt>
                <c:pt idx="987">
                  <c:v>400</c:v>
                </c:pt>
                <c:pt idx="988">
                  <c:v>400</c:v>
                </c:pt>
                <c:pt idx="989">
                  <c:v>400</c:v>
                </c:pt>
                <c:pt idx="990">
                  <c:v>400</c:v>
                </c:pt>
                <c:pt idx="991">
                  <c:v>400</c:v>
                </c:pt>
                <c:pt idx="992">
                  <c:v>400</c:v>
                </c:pt>
                <c:pt idx="993">
                  <c:v>400</c:v>
                </c:pt>
                <c:pt idx="994">
                  <c:v>400</c:v>
                </c:pt>
                <c:pt idx="995">
                  <c:v>400</c:v>
                </c:pt>
                <c:pt idx="996">
                  <c:v>400</c:v>
                </c:pt>
                <c:pt idx="997">
                  <c:v>400</c:v>
                </c:pt>
                <c:pt idx="998">
                  <c:v>400</c:v>
                </c:pt>
                <c:pt idx="999">
                  <c:v>400</c:v>
                </c:pt>
                <c:pt idx="1000">
                  <c:v>400</c:v>
                </c:pt>
                <c:pt idx="1001">
                  <c:v>400</c:v>
                </c:pt>
                <c:pt idx="1002">
                  <c:v>400</c:v>
                </c:pt>
                <c:pt idx="1003">
                  <c:v>400</c:v>
                </c:pt>
                <c:pt idx="1004">
                  <c:v>400</c:v>
                </c:pt>
                <c:pt idx="1005">
                  <c:v>400</c:v>
                </c:pt>
                <c:pt idx="1006">
                  <c:v>400</c:v>
                </c:pt>
                <c:pt idx="1007">
                  <c:v>400</c:v>
                </c:pt>
                <c:pt idx="1008">
                  <c:v>400</c:v>
                </c:pt>
                <c:pt idx="1009">
                  <c:v>400</c:v>
                </c:pt>
                <c:pt idx="1010">
                  <c:v>400</c:v>
                </c:pt>
                <c:pt idx="1011">
                  <c:v>400</c:v>
                </c:pt>
                <c:pt idx="1012">
                  <c:v>400</c:v>
                </c:pt>
                <c:pt idx="1013">
                  <c:v>400</c:v>
                </c:pt>
                <c:pt idx="1014">
                  <c:v>400</c:v>
                </c:pt>
                <c:pt idx="1015">
                  <c:v>400</c:v>
                </c:pt>
                <c:pt idx="1016">
                  <c:v>400</c:v>
                </c:pt>
                <c:pt idx="1017">
                  <c:v>400</c:v>
                </c:pt>
                <c:pt idx="1018">
                  <c:v>400</c:v>
                </c:pt>
                <c:pt idx="1019">
                  <c:v>400</c:v>
                </c:pt>
                <c:pt idx="1020">
                  <c:v>400</c:v>
                </c:pt>
                <c:pt idx="1021">
                  <c:v>400</c:v>
                </c:pt>
                <c:pt idx="1022">
                  <c:v>400</c:v>
                </c:pt>
                <c:pt idx="1023">
                  <c:v>400</c:v>
                </c:pt>
                <c:pt idx="1024">
                  <c:v>400</c:v>
                </c:pt>
                <c:pt idx="1025">
                  <c:v>400</c:v>
                </c:pt>
                <c:pt idx="1026">
                  <c:v>400</c:v>
                </c:pt>
                <c:pt idx="1027">
                  <c:v>400</c:v>
                </c:pt>
                <c:pt idx="1028">
                  <c:v>400</c:v>
                </c:pt>
                <c:pt idx="1029">
                  <c:v>400</c:v>
                </c:pt>
                <c:pt idx="1030">
                  <c:v>400</c:v>
                </c:pt>
                <c:pt idx="1031">
                  <c:v>400</c:v>
                </c:pt>
                <c:pt idx="1032">
                  <c:v>400</c:v>
                </c:pt>
                <c:pt idx="1033">
                  <c:v>400</c:v>
                </c:pt>
                <c:pt idx="1034">
                  <c:v>400</c:v>
                </c:pt>
                <c:pt idx="1035">
                  <c:v>400</c:v>
                </c:pt>
                <c:pt idx="1036">
                  <c:v>400</c:v>
                </c:pt>
                <c:pt idx="1037">
                  <c:v>400</c:v>
                </c:pt>
                <c:pt idx="1038">
                  <c:v>400</c:v>
                </c:pt>
                <c:pt idx="1039">
                  <c:v>400</c:v>
                </c:pt>
                <c:pt idx="1040">
                  <c:v>400</c:v>
                </c:pt>
                <c:pt idx="1041">
                  <c:v>400</c:v>
                </c:pt>
                <c:pt idx="1042">
                  <c:v>400</c:v>
                </c:pt>
                <c:pt idx="1043">
                  <c:v>400</c:v>
                </c:pt>
                <c:pt idx="1044">
                  <c:v>400</c:v>
                </c:pt>
                <c:pt idx="1045">
                  <c:v>400</c:v>
                </c:pt>
                <c:pt idx="1046">
                  <c:v>400</c:v>
                </c:pt>
                <c:pt idx="1047">
                  <c:v>400</c:v>
                </c:pt>
                <c:pt idx="1048">
                  <c:v>400</c:v>
                </c:pt>
                <c:pt idx="1049">
                  <c:v>400</c:v>
                </c:pt>
                <c:pt idx="1050">
                  <c:v>400</c:v>
                </c:pt>
                <c:pt idx="1051">
                  <c:v>400</c:v>
                </c:pt>
                <c:pt idx="1052">
                  <c:v>400</c:v>
                </c:pt>
                <c:pt idx="1053">
                  <c:v>400</c:v>
                </c:pt>
                <c:pt idx="1054">
                  <c:v>400</c:v>
                </c:pt>
                <c:pt idx="1055">
                  <c:v>400</c:v>
                </c:pt>
                <c:pt idx="1056">
                  <c:v>400</c:v>
                </c:pt>
                <c:pt idx="1057">
                  <c:v>400</c:v>
                </c:pt>
                <c:pt idx="1058">
                  <c:v>400</c:v>
                </c:pt>
                <c:pt idx="1059">
                  <c:v>400</c:v>
                </c:pt>
                <c:pt idx="1060">
                  <c:v>400</c:v>
                </c:pt>
                <c:pt idx="1061">
                  <c:v>400</c:v>
                </c:pt>
                <c:pt idx="1062">
                  <c:v>400</c:v>
                </c:pt>
                <c:pt idx="1063">
                  <c:v>400</c:v>
                </c:pt>
                <c:pt idx="1064">
                  <c:v>400</c:v>
                </c:pt>
                <c:pt idx="1065">
                  <c:v>400</c:v>
                </c:pt>
                <c:pt idx="1066">
                  <c:v>400</c:v>
                </c:pt>
                <c:pt idx="1067">
                  <c:v>400</c:v>
                </c:pt>
                <c:pt idx="1068">
                  <c:v>400</c:v>
                </c:pt>
                <c:pt idx="1069">
                  <c:v>400</c:v>
                </c:pt>
                <c:pt idx="1070">
                  <c:v>400</c:v>
                </c:pt>
                <c:pt idx="1071">
                  <c:v>400</c:v>
                </c:pt>
                <c:pt idx="1072">
                  <c:v>400</c:v>
                </c:pt>
                <c:pt idx="1073">
                  <c:v>400</c:v>
                </c:pt>
                <c:pt idx="1074">
                  <c:v>400</c:v>
                </c:pt>
                <c:pt idx="1075">
                  <c:v>400</c:v>
                </c:pt>
                <c:pt idx="1076">
                  <c:v>400</c:v>
                </c:pt>
                <c:pt idx="1077">
                  <c:v>400</c:v>
                </c:pt>
                <c:pt idx="1078">
                  <c:v>400</c:v>
                </c:pt>
                <c:pt idx="1079">
                  <c:v>400</c:v>
                </c:pt>
                <c:pt idx="1080">
                  <c:v>400</c:v>
                </c:pt>
                <c:pt idx="1081">
                  <c:v>400</c:v>
                </c:pt>
                <c:pt idx="1082">
                  <c:v>400</c:v>
                </c:pt>
                <c:pt idx="1083">
                  <c:v>400</c:v>
                </c:pt>
                <c:pt idx="1084">
                  <c:v>400</c:v>
                </c:pt>
                <c:pt idx="1085">
                  <c:v>400</c:v>
                </c:pt>
                <c:pt idx="1086">
                  <c:v>400</c:v>
                </c:pt>
                <c:pt idx="1087">
                  <c:v>400</c:v>
                </c:pt>
                <c:pt idx="1088">
                  <c:v>400</c:v>
                </c:pt>
                <c:pt idx="1089">
                  <c:v>400</c:v>
                </c:pt>
                <c:pt idx="1090">
                  <c:v>400</c:v>
                </c:pt>
                <c:pt idx="1091">
                  <c:v>400</c:v>
                </c:pt>
                <c:pt idx="1092">
                  <c:v>400</c:v>
                </c:pt>
                <c:pt idx="1093">
                  <c:v>400</c:v>
                </c:pt>
                <c:pt idx="1094">
                  <c:v>400</c:v>
                </c:pt>
                <c:pt idx="1095">
                  <c:v>400</c:v>
                </c:pt>
                <c:pt idx="1096">
                  <c:v>400</c:v>
                </c:pt>
                <c:pt idx="1097">
                  <c:v>400</c:v>
                </c:pt>
                <c:pt idx="1098">
                  <c:v>400</c:v>
                </c:pt>
                <c:pt idx="1099">
                  <c:v>400</c:v>
                </c:pt>
                <c:pt idx="1100">
                  <c:v>400</c:v>
                </c:pt>
                <c:pt idx="1101">
                  <c:v>400</c:v>
                </c:pt>
                <c:pt idx="1102">
                  <c:v>400</c:v>
                </c:pt>
                <c:pt idx="1103">
                  <c:v>400</c:v>
                </c:pt>
                <c:pt idx="1104">
                  <c:v>400</c:v>
                </c:pt>
                <c:pt idx="1105">
                  <c:v>400</c:v>
                </c:pt>
                <c:pt idx="1106">
                  <c:v>400</c:v>
                </c:pt>
                <c:pt idx="1107">
                  <c:v>400</c:v>
                </c:pt>
                <c:pt idx="1108">
                  <c:v>400</c:v>
                </c:pt>
                <c:pt idx="1109">
                  <c:v>400</c:v>
                </c:pt>
                <c:pt idx="1110">
                  <c:v>400</c:v>
                </c:pt>
                <c:pt idx="1111">
                  <c:v>400</c:v>
                </c:pt>
                <c:pt idx="1112">
                  <c:v>400</c:v>
                </c:pt>
                <c:pt idx="1113">
                  <c:v>400</c:v>
                </c:pt>
                <c:pt idx="1114">
                  <c:v>400</c:v>
                </c:pt>
                <c:pt idx="1115">
                  <c:v>400</c:v>
                </c:pt>
                <c:pt idx="1116">
                  <c:v>400</c:v>
                </c:pt>
                <c:pt idx="1117">
                  <c:v>400</c:v>
                </c:pt>
                <c:pt idx="1118">
                  <c:v>400</c:v>
                </c:pt>
                <c:pt idx="1119">
                  <c:v>400</c:v>
                </c:pt>
                <c:pt idx="1120">
                  <c:v>400</c:v>
                </c:pt>
                <c:pt idx="1121">
                  <c:v>400</c:v>
                </c:pt>
                <c:pt idx="1122">
                  <c:v>400</c:v>
                </c:pt>
                <c:pt idx="1123">
                  <c:v>400</c:v>
                </c:pt>
                <c:pt idx="1124">
                  <c:v>400</c:v>
                </c:pt>
                <c:pt idx="1125">
                  <c:v>400</c:v>
                </c:pt>
                <c:pt idx="1126">
                  <c:v>400</c:v>
                </c:pt>
                <c:pt idx="1127">
                  <c:v>400</c:v>
                </c:pt>
                <c:pt idx="1128">
                  <c:v>400</c:v>
                </c:pt>
                <c:pt idx="1129">
                  <c:v>400</c:v>
                </c:pt>
                <c:pt idx="1130">
                  <c:v>400</c:v>
                </c:pt>
                <c:pt idx="1131">
                  <c:v>400</c:v>
                </c:pt>
                <c:pt idx="1132">
                  <c:v>400</c:v>
                </c:pt>
                <c:pt idx="1133">
                  <c:v>400</c:v>
                </c:pt>
                <c:pt idx="1134">
                  <c:v>400</c:v>
                </c:pt>
                <c:pt idx="1135">
                  <c:v>400</c:v>
                </c:pt>
                <c:pt idx="1136">
                  <c:v>400</c:v>
                </c:pt>
                <c:pt idx="1137">
                  <c:v>400</c:v>
                </c:pt>
                <c:pt idx="1138">
                  <c:v>400</c:v>
                </c:pt>
                <c:pt idx="1139">
                  <c:v>400</c:v>
                </c:pt>
                <c:pt idx="1140">
                  <c:v>400</c:v>
                </c:pt>
                <c:pt idx="1141">
                  <c:v>400</c:v>
                </c:pt>
                <c:pt idx="1142">
                  <c:v>400</c:v>
                </c:pt>
                <c:pt idx="1143">
                  <c:v>400</c:v>
                </c:pt>
                <c:pt idx="1144">
                  <c:v>400</c:v>
                </c:pt>
                <c:pt idx="1145">
                  <c:v>400</c:v>
                </c:pt>
                <c:pt idx="1146">
                  <c:v>400</c:v>
                </c:pt>
                <c:pt idx="1147">
                  <c:v>400</c:v>
                </c:pt>
                <c:pt idx="1148">
                  <c:v>400</c:v>
                </c:pt>
                <c:pt idx="1149">
                  <c:v>400</c:v>
                </c:pt>
                <c:pt idx="1150">
                  <c:v>400</c:v>
                </c:pt>
                <c:pt idx="1151">
                  <c:v>400</c:v>
                </c:pt>
                <c:pt idx="1152">
                  <c:v>400</c:v>
                </c:pt>
                <c:pt idx="1153">
                  <c:v>400</c:v>
                </c:pt>
                <c:pt idx="1154">
                  <c:v>400</c:v>
                </c:pt>
                <c:pt idx="1155">
                  <c:v>400</c:v>
                </c:pt>
                <c:pt idx="1156">
                  <c:v>400</c:v>
                </c:pt>
                <c:pt idx="1157">
                  <c:v>400</c:v>
                </c:pt>
                <c:pt idx="1158">
                  <c:v>400</c:v>
                </c:pt>
                <c:pt idx="1159">
                  <c:v>400</c:v>
                </c:pt>
                <c:pt idx="1160">
                  <c:v>400</c:v>
                </c:pt>
                <c:pt idx="1161">
                  <c:v>400</c:v>
                </c:pt>
                <c:pt idx="1162">
                  <c:v>400</c:v>
                </c:pt>
                <c:pt idx="1163">
                  <c:v>400</c:v>
                </c:pt>
                <c:pt idx="1164">
                  <c:v>400</c:v>
                </c:pt>
                <c:pt idx="1165">
                  <c:v>400</c:v>
                </c:pt>
                <c:pt idx="1166">
                  <c:v>400</c:v>
                </c:pt>
                <c:pt idx="1167">
                  <c:v>400</c:v>
                </c:pt>
                <c:pt idx="1168">
                  <c:v>400</c:v>
                </c:pt>
                <c:pt idx="1169">
                  <c:v>400</c:v>
                </c:pt>
                <c:pt idx="1170">
                  <c:v>400</c:v>
                </c:pt>
                <c:pt idx="1171">
                  <c:v>400</c:v>
                </c:pt>
                <c:pt idx="1172">
                  <c:v>400</c:v>
                </c:pt>
                <c:pt idx="1173">
                  <c:v>400</c:v>
                </c:pt>
                <c:pt idx="1174">
                  <c:v>400</c:v>
                </c:pt>
                <c:pt idx="1175">
                  <c:v>400</c:v>
                </c:pt>
                <c:pt idx="1176">
                  <c:v>400</c:v>
                </c:pt>
                <c:pt idx="1177">
                  <c:v>400</c:v>
                </c:pt>
                <c:pt idx="1178">
                  <c:v>400</c:v>
                </c:pt>
                <c:pt idx="1179">
                  <c:v>400</c:v>
                </c:pt>
                <c:pt idx="1180">
                  <c:v>400</c:v>
                </c:pt>
                <c:pt idx="1181">
                  <c:v>400</c:v>
                </c:pt>
                <c:pt idx="1182">
                  <c:v>400</c:v>
                </c:pt>
                <c:pt idx="1183">
                  <c:v>400</c:v>
                </c:pt>
                <c:pt idx="1184">
                  <c:v>400</c:v>
                </c:pt>
                <c:pt idx="1185">
                  <c:v>400</c:v>
                </c:pt>
                <c:pt idx="1186">
                  <c:v>400</c:v>
                </c:pt>
                <c:pt idx="1187">
                  <c:v>400</c:v>
                </c:pt>
                <c:pt idx="1188">
                  <c:v>400</c:v>
                </c:pt>
                <c:pt idx="1189">
                  <c:v>400</c:v>
                </c:pt>
                <c:pt idx="1190">
                  <c:v>400</c:v>
                </c:pt>
                <c:pt idx="1191">
                  <c:v>400</c:v>
                </c:pt>
                <c:pt idx="1192">
                  <c:v>400</c:v>
                </c:pt>
                <c:pt idx="1193">
                  <c:v>400</c:v>
                </c:pt>
                <c:pt idx="1194">
                  <c:v>400</c:v>
                </c:pt>
                <c:pt idx="1195">
                  <c:v>400</c:v>
                </c:pt>
                <c:pt idx="1196">
                  <c:v>400</c:v>
                </c:pt>
                <c:pt idx="1197">
                  <c:v>400</c:v>
                </c:pt>
                <c:pt idx="1198">
                  <c:v>400</c:v>
                </c:pt>
                <c:pt idx="1199">
                  <c:v>400</c:v>
                </c:pt>
                <c:pt idx="1200">
                  <c:v>400</c:v>
                </c:pt>
                <c:pt idx="1201">
                  <c:v>400</c:v>
                </c:pt>
                <c:pt idx="1202">
                  <c:v>400</c:v>
                </c:pt>
                <c:pt idx="1203">
                  <c:v>400</c:v>
                </c:pt>
                <c:pt idx="1204">
                  <c:v>400</c:v>
                </c:pt>
                <c:pt idx="1205">
                  <c:v>400</c:v>
                </c:pt>
                <c:pt idx="1206">
                  <c:v>400</c:v>
                </c:pt>
                <c:pt idx="1207">
                  <c:v>400</c:v>
                </c:pt>
                <c:pt idx="1208">
                  <c:v>400</c:v>
                </c:pt>
                <c:pt idx="1209">
                  <c:v>400</c:v>
                </c:pt>
                <c:pt idx="1210">
                  <c:v>400</c:v>
                </c:pt>
                <c:pt idx="1211">
                  <c:v>400</c:v>
                </c:pt>
                <c:pt idx="1212">
                  <c:v>400</c:v>
                </c:pt>
                <c:pt idx="1213">
                  <c:v>400</c:v>
                </c:pt>
                <c:pt idx="1214">
                  <c:v>400</c:v>
                </c:pt>
                <c:pt idx="1215">
                  <c:v>400</c:v>
                </c:pt>
                <c:pt idx="1216">
                  <c:v>400</c:v>
                </c:pt>
                <c:pt idx="1217">
                  <c:v>400</c:v>
                </c:pt>
                <c:pt idx="1218">
                  <c:v>400</c:v>
                </c:pt>
                <c:pt idx="1219">
                  <c:v>400</c:v>
                </c:pt>
                <c:pt idx="1220">
                  <c:v>400</c:v>
                </c:pt>
                <c:pt idx="1221">
                  <c:v>400</c:v>
                </c:pt>
                <c:pt idx="1222">
                  <c:v>400</c:v>
                </c:pt>
                <c:pt idx="1223">
                  <c:v>400</c:v>
                </c:pt>
                <c:pt idx="1224">
                  <c:v>400</c:v>
                </c:pt>
                <c:pt idx="1225">
                  <c:v>400</c:v>
                </c:pt>
                <c:pt idx="1226">
                  <c:v>400</c:v>
                </c:pt>
                <c:pt idx="1227">
                  <c:v>400</c:v>
                </c:pt>
                <c:pt idx="1228">
                  <c:v>400</c:v>
                </c:pt>
                <c:pt idx="1229">
                  <c:v>400</c:v>
                </c:pt>
                <c:pt idx="1230">
                  <c:v>400</c:v>
                </c:pt>
                <c:pt idx="1231">
                  <c:v>400</c:v>
                </c:pt>
                <c:pt idx="1232">
                  <c:v>400</c:v>
                </c:pt>
                <c:pt idx="1233">
                  <c:v>400</c:v>
                </c:pt>
                <c:pt idx="1234">
                  <c:v>400</c:v>
                </c:pt>
                <c:pt idx="1235">
                  <c:v>400</c:v>
                </c:pt>
                <c:pt idx="1236">
                  <c:v>400</c:v>
                </c:pt>
                <c:pt idx="1237">
                  <c:v>400</c:v>
                </c:pt>
                <c:pt idx="1238">
                  <c:v>400</c:v>
                </c:pt>
                <c:pt idx="1239">
                  <c:v>400</c:v>
                </c:pt>
                <c:pt idx="1240">
                  <c:v>400</c:v>
                </c:pt>
                <c:pt idx="1241">
                  <c:v>400</c:v>
                </c:pt>
                <c:pt idx="1242">
                  <c:v>400</c:v>
                </c:pt>
                <c:pt idx="1243">
                  <c:v>400</c:v>
                </c:pt>
                <c:pt idx="1244">
                  <c:v>400</c:v>
                </c:pt>
                <c:pt idx="1245">
                  <c:v>400</c:v>
                </c:pt>
                <c:pt idx="1246">
                  <c:v>400</c:v>
                </c:pt>
                <c:pt idx="1247">
                  <c:v>400</c:v>
                </c:pt>
                <c:pt idx="1248">
                  <c:v>400</c:v>
                </c:pt>
                <c:pt idx="1249">
                  <c:v>400</c:v>
                </c:pt>
                <c:pt idx="1250">
                  <c:v>400</c:v>
                </c:pt>
                <c:pt idx="1251">
                  <c:v>400</c:v>
                </c:pt>
                <c:pt idx="1252">
                  <c:v>400</c:v>
                </c:pt>
                <c:pt idx="1253">
                  <c:v>400</c:v>
                </c:pt>
                <c:pt idx="1254">
                  <c:v>400</c:v>
                </c:pt>
                <c:pt idx="1255">
                  <c:v>400</c:v>
                </c:pt>
                <c:pt idx="1256">
                  <c:v>400</c:v>
                </c:pt>
                <c:pt idx="1257">
                  <c:v>400</c:v>
                </c:pt>
                <c:pt idx="1258">
                  <c:v>400</c:v>
                </c:pt>
                <c:pt idx="1259">
                  <c:v>400</c:v>
                </c:pt>
                <c:pt idx="1260">
                  <c:v>400</c:v>
                </c:pt>
                <c:pt idx="1261">
                  <c:v>400</c:v>
                </c:pt>
                <c:pt idx="1262">
                  <c:v>400</c:v>
                </c:pt>
                <c:pt idx="1263">
                  <c:v>400</c:v>
                </c:pt>
                <c:pt idx="1264">
                  <c:v>400</c:v>
                </c:pt>
                <c:pt idx="1265">
                  <c:v>400</c:v>
                </c:pt>
                <c:pt idx="1266">
                  <c:v>400</c:v>
                </c:pt>
                <c:pt idx="1267">
                  <c:v>400</c:v>
                </c:pt>
                <c:pt idx="1268">
                  <c:v>400</c:v>
                </c:pt>
                <c:pt idx="1269">
                  <c:v>400</c:v>
                </c:pt>
                <c:pt idx="1270">
                  <c:v>400</c:v>
                </c:pt>
                <c:pt idx="1271">
                  <c:v>400</c:v>
                </c:pt>
                <c:pt idx="1272">
                  <c:v>400</c:v>
                </c:pt>
                <c:pt idx="1273">
                  <c:v>400</c:v>
                </c:pt>
                <c:pt idx="1274">
                  <c:v>400</c:v>
                </c:pt>
                <c:pt idx="1275">
                  <c:v>400</c:v>
                </c:pt>
                <c:pt idx="1276">
                  <c:v>400</c:v>
                </c:pt>
                <c:pt idx="1277">
                  <c:v>400</c:v>
                </c:pt>
                <c:pt idx="1278">
                  <c:v>400</c:v>
                </c:pt>
                <c:pt idx="1279">
                  <c:v>400</c:v>
                </c:pt>
                <c:pt idx="1280">
                  <c:v>400</c:v>
                </c:pt>
                <c:pt idx="1281">
                  <c:v>400</c:v>
                </c:pt>
                <c:pt idx="1282">
                  <c:v>400</c:v>
                </c:pt>
                <c:pt idx="1283">
                  <c:v>400</c:v>
                </c:pt>
                <c:pt idx="1284">
                  <c:v>400</c:v>
                </c:pt>
                <c:pt idx="1285">
                  <c:v>400</c:v>
                </c:pt>
                <c:pt idx="1286">
                  <c:v>400</c:v>
                </c:pt>
                <c:pt idx="1287">
                  <c:v>400</c:v>
                </c:pt>
                <c:pt idx="1288">
                  <c:v>400</c:v>
                </c:pt>
                <c:pt idx="1289">
                  <c:v>400</c:v>
                </c:pt>
                <c:pt idx="1290">
                  <c:v>400</c:v>
                </c:pt>
                <c:pt idx="1291">
                  <c:v>400</c:v>
                </c:pt>
                <c:pt idx="1292">
                  <c:v>400</c:v>
                </c:pt>
                <c:pt idx="1293">
                  <c:v>400</c:v>
                </c:pt>
                <c:pt idx="1294">
                  <c:v>400</c:v>
                </c:pt>
                <c:pt idx="1295">
                  <c:v>400</c:v>
                </c:pt>
                <c:pt idx="1296">
                  <c:v>400</c:v>
                </c:pt>
                <c:pt idx="1297">
                  <c:v>400</c:v>
                </c:pt>
                <c:pt idx="1298">
                  <c:v>400</c:v>
                </c:pt>
                <c:pt idx="1299">
                  <c:v>400</c:v>
                </c:pt>
                <c:pt idx="1300">
                  <c:v>400</c:v>
                </c:pt>
                <c:pt idx="1301">
                  <c:v>400</c:v>
                </c:pt>
                <c:pt idx="1302">
                  <c:v>400</c:v>
                </c:pt>
                <c:pt idx="1303">
                  <c:v>400</c:v>
                </c:pt>
                <c:pt idx="1304">
                  <c:v>400</c:v>
                </c:pt>
                <c:pt idx="1305">
                  <c:v>400</c:v>
                </c:pt>
                <c:pt idx="1306">
                  <c:v>400</c:v>
                </c:pt>
                <c:pt idx="1307">
                  <c:v>400</c:v>
                </c:pt>
                <c:pt idx="1308">
                  <c:v>400</c:v>
                </c:pt>
                <c:pt idx="1309">
                  <c:v>400</c:v>
                </c:pt>
                <c:pt idx="1310">
                  <c:v>400</c:v>
                </c:pt>
                <c:pt idx="1311">
                  <c:v>400</c:v>
                </c:pt>
                <c:pt idx="1312">
                  <c:v>400</c:v>
                </c:pt>
                <c:pt idx="1313">
                  <c:v>400</c:v>
                </c:pt>
                <c:pt idx="1314">
                  <c:v>400</c:v>
                </c:pt>
                <c:pt idx="1315">
                  <c:v>400</c:v>
                </c:pt>
                <c:pt idx="1316">
                  <c:v>400</c:v>
                </c:pt>
                <c:pt idx="1317">
                  <c:v>400</c:v>
                </c:pt>
                <c:pt idx="1318">
                  <c:v>400</c:v>
                </c:pt>
                <c:pt idx="1319">
                  <c:v>400</c:v>
                </c:pt>
                <c:pt idx="1320">
                  <c:v>400</c:v>
                </c:pt>
                <c:pt idx="1321">
                  <c:v>400</c:v>
                </c:pt>
                <c:pt idx="1322">
                  <c:v>400</c:v>
                </c:pt>
                <c:pt idx="1323">
                  <c:v>400</c:v>
                </c:pt>
                <c:pt idx="1324">
                  <c:v>400</c:v>
                </c:pt>
                <c:pt idx="1325">
                  <c:v>400</c:v>
                </c:pt>
                <c:pt idx="1326">
                  <c:v>400</c:v>
                </c:pt>
                <c:pt idx="1327">
                  <c:v>400</c:v>
                </c:pt>
                <c:pt idx="1328">
                  <c:v>400</c:v>
                </c:pt>
                <c:pt idx="1329">
                  <c:v>400</c:v>
                </c:pt>
                <c:pt idx="1330">
                  <c:v>400</c:v>
                </c:pt>
                <c:pt idx="1331">
                  <c:v>400</c:v>
                </c:pt>
                <c:pt idx="1332">
                  <c:v>400</c:v>
                </c:pt>
                <c:pt idx="1333">
                  <c:v>400</c:v>
                </c:pt>
                <c:pt idx="1334">
                  <c:v>400</c:v>
                </c:pt>
                <c:pt idx="1335">
                  <c:v>400</c:v>
                </c:pt>
                <c:pt idx="1336">
                  <c:v>400</c:v>
                </c:pt>
                <c:pt idx="1337">
                  <c:v>400</c:v>
                </c:pt>
                <c:pt idx="1338">
                  <c:v>400</c:v>
                </c:pt>
                <c:pt idx="1339">
                  <c:v>400</c:v>
                </c:pt>
                <c:pt idx="1340">
                  <c:v>400</c:v>
                </c:pt>
                <c:pt idx="1341">
                  <c:v>400</c:v>
                </c:pt>
                <c:pt idx="1342">
                  <c:v>400</c:v>
                </c:pt>
                <c:pt idx="1343">
                  <c:v>400</c:v>
                </c:pt>
                <c:pt idx="1344">
                  <c:v>400</c:v>
                </c:pt>
                <c:pt idx="1345">
                  <c:v>400</c:v>
                </c:pt>
                <c:pt idx="1346">
                  <c:v>400</c:v>
                </c:pt>
                <c:pt idx="1347">
                  <c:v>400</c:v>
                </c:pt>
                <c:pt idx="1348">
                  <c:v>400</c:v>
                </c:pt>
                <c:pt idx="1349">
                  <c:v>400</c:v>
                </c:pt>
                <c:pt idx="1350">
                  <c:v>400</c:v>
                </c:pt>
                <c:pt idx="1351">
                  <c:v>400</c:v>
                </c:pt>
                <c:pt idx="1352">
                  <c:v>400</c:v>
                </c:pt>
                <c:pt idx="1353">
                  <c:v>400</c:v>
                </c:pt>
                <c:pt idx="1354">
                  <c:v>400</c:v>
                </c:pt>
                <c:pt idx="1355">
                  <c:v>400</c:v>
                </c:pt>
                <c:pt idx="1356">
                  <c:v>400</c:v>
                </c:pt>
                <c:pt idx="1357">
                  <c:v>400</c:v>
                </c:pt>
                <c:pt idx="1358">
                  <c:v>400</c:v>
                </c:pt>
                <c:pt idx="1359">
                  <c:v>400</c:v>
                </c:pt>
                <c:pt idx="1360">
                  <c:v>400</c:v>
                </c:pt>
                <c:pt idx="1361">
                  <c:v>400</c:v>
                </c:pt>
                <c:pt idx="1362">
                  <c:v>400</c:v>
                </c:pt>
                <c:pt idx="1363">
                  <c:v>400</c:v>
                </c:pt>
                <c:pt idx="1364">
                  <c:v>400</c:v>
                </c:pt>
                <c:pt idx="1365">
                  <c:v>400</c:v>
                </c:pt>
                <c:pt idx="1366">
                  <c:v>400</c:v>
                </c:pt>
                <c:pt idx="1367">
                  <c:v>400</c:v>
                </c:pt>
                <c:pt idx="1368">
                  <c:v>400</c:v>
                </c:pt>
                <c:pt idx="1369">
                  <c:v>400</c:v>
                </c:pt>
                <c:pt idx="1370">
                  <c:v>400</c:v>
                </c:pt>
                <c:pt idx="1371">
                  <c:v>400</c:v>
                </c:pt>
                <c:pt idx="1372">
                  <c:v>400</c:v>
                </c:pt>
                <c:pt idx="1373">
                  <c:v>400</c:v>
                </c:pt>
                <c:pt idx="1374">
                  <c:v>400</c:v>
                </c:pt>
                <c:pt idx="1375">
                  <c:v>400</c:v>
                </c:pt>
                <c:pt idx="1376">
                  <c:v>400</c:v>
                </c:pt>
                <c:pt idx="1377">
                  <c:v>400</c:v>
                </c:pt>
                <c:pt idx="1378">
                  <c:v>400</c:v>
                </c:pt>
                <c:pt idx="1379">
                  <c:v>400</c:v>
                </c:pt>
                <c:pt idx="1380">
                  <c:v>400</c:v>
                </c:pt>
                <c:pt idx="1381">
                  <c:v>400</c:v>
                </c:pt>
                <c:pt idx="1382">
                  <c:v>400</c:v>
                </c:pt>
                <c:pt idx="1383">
                  <c:v>400</c:v>
                </c:pt>
                <c:pt idx="1384">
                  <c:v>400</c:v>
                </c:pt>
                <c:pt idx="1385">
                  <c:v>400</c:v>
                </c:pt>
                <c:pt idx="1386">
                  <c:v>400</c:v>
                </c:pt>
                <c:pt idx="1387">
                  <c:v>400</c:v>
                </c:pt>
                <c:pt idx="1388">
                  <c:v>400</c:v>
                </c:pt>
                <c:pt idx="1389">
                  <c:v>400</c:v>
                </c:pt>
                <c:pt idx="1390">
                  <c:v>400</c:v>
                </c:pt>
                <c:pt idx="1391">
                  <c:v>400</c:v>
                </c:pt>
                <c:pt idx="1392">
                  <c:v>400</c:v>
                </c:pt>
                <c:pt idx="1393">
                  <c:v>400</c:v>
                </c:pt>
                <c:pt idx="1394">
                  <c:v>400</c:v>
                </c:pt>
                <c:pt idx="1395">
                  <c:v>400</c:v>
                </c:pt>
                <c:pt idx="1396">
                  <c:v>400</c:v>
                </c:pt>
                <c:pt idx="1397">
                  <c:v>400</c:v>
                </c:pt>
                <c:pt idx="1398">
                  <c:v>400</c:v>
                </c:pt>
                <c:pt idx="1399">
                  <c:v>400</c:v>
                </c:pt>
                <c:pt idx="1400">
                  <c:v>400</c:v>
                </c:pt>
                <c:pt idx="1401">
                  <c:v>400</c:v>
                </c:pt>
                <c:pt idx="1402">
                  <c:v>400</c:v>
                </c:pt>
                <c:pt idx="1403">
                  <c:v>400</c:v>
                </c:pt>
                <c:pt idx="1404">
                  <c:v>400</c:v>
                </c:pt>
                <c:pt idx="1405">
                  <c:v>400</c:v>
                </c:pt>
                <c:pt idx="1406">
                  <c:v>400</c:v>
                </c:pt>
                <c:pt idx="1407">
                  <c:v>400</c:v>
                </c:pt>
                <c:pt idx="1408">
                  <c:v>400</c:v>
                </c:pt>
                <c:pt idx="1409">
                  <c:v>400</c:v>
                </c:pt>
                <c:pt idx="1410">
                  <c:v>400</c:v>
                </c:pt>
                <c:pt idx="1411">
                  <c:v>400</c:v>
                </c:pt>
                <c:pt idx="1412">
                  <c:v>400</c:v>
                </c:pt>
                <c:pt idx="1413">
                  <c:v>400</c:v>
                </c:pt>
                <c:pt idx="1414">
                  <c:v>400</c:v>
                </c:pt>
                <c:pt idx="1415">
                  <c:v>400</c:v>
                </c:pt>
                <c:pt idx="1416">
                  <c:v>400</c:v>
                </c:pt>
                <c:pt idx="1417">
                  <c:v>400</c:v>
                </c:pt>
                <c:pt idx="1418">
                  <c:v>400</c:v>
                </c:pt>
                <c:pt idx="1419">
                  <c:v>400</c:v>
                </c:pt>
                <c:pt idx="1420">
                  <c:v>400</c:v>
                </c:pt>
                <c:pt idx="1421">
                  <c:v>400</c:v>
                </c:pt>
                <c:pt idx="1422">
                  <c:v>400</c:v>
                </c:pt>
                <c:pt idx="1423">
                  <c:v>400</c:v>
                </c:pt>
                <c:pt idx="1424">
                  <c:v>400</c:v>
                </c:pt>
                <c:pt idx="1425">
                  <c:v>400</c:v>
                </c:pt>
                <c:pt idx="1426">
                  <c:v>400</c:v>
                </c:pt>
                <c:pt idx="1427">
                  <c:v>400</c:v>
                </c:pt>
                <c:pt idx="1428">
                  <c:v>400</c:v>
                </c:pt>
                <c:pt idx="1429">
                  <c:v>400</c:v>
                </c:pt>
                <c:pt idx="1430">
                  <c:v>400</c:v>
                </c:pt>
                <c:pt idx="1431">
                  <c:v>400</c:v>
                </c:pt>
                <c:pt idx="1432">
                  <c:v>400</c:v>
                </c:pt>
                <c:pt idx="1433">
                  <c:v>400</c:v>
                </c:pt>
                <c:pt idx="1434">
                  <c:v>400</c:v>
                </c:pt>
                <c:pt idx="1435">
                  <c:v>400</c:v>
                </c:pt>
                <c:pt idx="1436">
                  <c:v>400</c:v>
                </c:pt>
                <c:pt idx="1437">
                  <c:v>400</c:v>
                </c:pt>
                <c:pt idx="1438">
                  <c:v>400</c:v>
                </c:pt>
                <c:pt idx="1439">
                  <c:v>400</c:v>
                </c:pt>
                <c:pt idx="1440">
                  <c:v>400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422-452E-A9F5-A4C0B66725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8413024"/>
        <c:axId val="38415904"/>
      </c:lineChart>
      <c:catAx>
        <c:axId val="38413024"/>
        <c:scaling>
          <c:orientation val="minMax"/>
        </c:scaling>
        <c:delete val="0"/>
        <c:axPos val="b"/>
        <c:numFmt formatCode="h:mm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8415904"/>
        <c:crosses val="autoZero"/>
        <c:auto val="1"/>
        <c:lblAlgn val="ctr"/>
        <c:lblOffset val="100"/>
        <c:tickLblSkip val="60"/>
        <c:noMultiLvlLbl val="0"/>
      </c:catAx>
      <c:valAx>
        <c:axId val="38415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proudové zatížení (A)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8413024"/>
        <c:crossesAt val="0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5/5/2026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5/5/2026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5/5/2026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5/5/2026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5/5/2026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5/5/2026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5/5/2026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795F1-4322-F4A9-E025-8C06354BB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ECA3F5-067D-0284-E232-BF32A3814C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3600" dirty="0"/>
              <a:t>Energetický management v praxi: </a:t>
            </a:r>
            <a:r>
              <a:rPr lang="cs-CZ" sz="6000" b="1" dirty="0"/>
              <a:t>Od vize k realizaci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B11A786-9A2D-8200-A218-5213F39481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Aleš Krč, GEEN, 5. 5. 2026</a:t>
            </a:r>
          </a:p>
          <a:p>
            <a:r>
              <a:rPr lang="cs-CZ" b="1" dirty="0"/>
              <a:t>ENERGETIKA 2026, </a:t>
            </a:r>
            <a:r>
              <a:rPr lang="cs-CZ" b="1" dirty="0" err="1"/>
              <a:t>hradec</a:t>
            </a:r>
            <a:r>
              <a:rPr lang="cs-CZ" b="1" dirty="0"/>
              <a:t> Králové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611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9744ED-2D64-0E72-33D1-F7F750100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Rectangle 2063">
            <a:extLst>
              <a:ext uri="{FF2B5EF4-FFF2-40B4-BE49-F238E27FC236}">
                <a16:creationId xmlns:a16="http://schemas.microsoft.com/office/drawing/2014/main" id="{923E8915-D2AA-4327-A45A-972C3CA9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66" name="Rectangle 2065">
            <a:extLst>
              <a:ext uri="{FF2B5EF4-FFF2-40B4-BE49-F238E27FC236}">
                <a16:creationId xmlns:a16="http://schemas.microsoft.com/office/drawing/2014/main" id="{8302FC3C-9804-4950-B721-5FD704BA6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88952" cy="6858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68" name="Straight Connector 2067">
            <a:extLst>
              <a:ext uri="{FF2B5EF4-FFF2-40B4-BE49-F238E27FC236}">
                <a16:creationId xmlns:a16="http://schemas.microsoft.com/office/drawing/2014/main" id="{6B9695BD-ECF6-49CA-8877-8C493193C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828800"/>
            <a:ext cx="0" cy="32004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70" name="Picture 2069">
            <a:extLst>
              <a:ext uri="{FF2B5EF4-FFF2-40B4-BE49-F238E27FC236}">
                <a16:creationId xmlns:a16="http://schemas.microsoft.com/office/drawing/2014/main" id="{3BC6EBB2-9BDC-4075-BA6B-43A9FBF9C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228080"/>
            <a:ext cx="993734" cy="762000"/>
          </a:xfrm>
          <a:prstGeom prst="rect">
            <a:avLst/>
          </a:prstGeom>
        </p:spPr>
      </p:pic>
      <p:sp>
        <p:nvSpPr>
          <p:cNvPr id="2072" name="Freeform 5">
            <a:extLst>
              <a:ext uri="{FF2B5EF4-FFF2-40B4-BE49-F238E27FC236}">
                <a16:creationId xmlns:a16="http://schemas.microsoft.com/office/drawing/2014/main" id="{F3798573-F27B-47EB-8EA4-7EE3495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4CD8811-1EA1-0920-BA86-C76D07CFE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195" y="804672"/>
            <a:ext cx="3521359" cy="5248656"/>
          </a:xfrm>
        </p:spPr>
        <p:txBody>
          <a:bodyPr anchor="ctr">
            <a:normAutofit/>
          </a:bodyPr>
          <a:lstStyle/>
          <a:p>
            <a:pPr algn="ctr"/>
            <a:r>
              <a:rPr lang="cs-CZ" sz="3600" b="1" dirty="0"/>
              <a:t>Rychlá vítězství </a:t>
            </a:r>
            <a:r>
              <a:rPr lang="cs-CZ" sz="2800" dirty="0"/>
              <a:t>(Beznákladová opatření)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166E6E-38C6-12CF-7F90-AD7162267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861" y="804671"/>
            <a:ext cx="6399930" cy="524865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b="1" dirty="0"/>
              <a:t>Úspory, které nestojí (téměř) nic</a:t>
            </a:r>
          </a:p>
          <a:p>
            <a:r>
              <a:rPr lang="cs-CZ" b="1" dirty="0"/>
              <a:t>Změna chování</a:t>
            </a:r>
            <a:r>
              <a:rPr lang="cs-CZ" dirty="0"/>
              <a:t>: Osvěta u zaměstnanců úřadu a učitelů ve školách.</a:t>
            </a:r>
          </a:p>
          <a:p>
            <a:r>
              <a:rPr lang="cs-CZ" b="1" dirty="0"/>
              <a:t>Technické seřízení</a:t>
            </a:r>
            <a:r>
              <a:rPr lang="cs-CZ" dirty="0"/>
              <a:t>: Úprava otopných křivek, noční útlumy vytápění.</a:t>
            </a:r>
          </a:p>
          <a:p>
            <a:r>
              <a:rPr lang="cs-CZ" b="1" dirty="0"/>
              <a:t>Důsledná kontrola</a:t>
            </a:r>
            <a:r>
              <a:rPr lang="cs-CZ" dirty="0"/>
              <a:t>: Odhalení předimenzovaných jističů, "černých odběrů" nebo protékajících WC díky vyhodnocování dat v pravidelných intervalech.</a:t>
            </a:r>
          </a:p>
          <a:p>
            <a:pPr marL="0" indent="0">
              <a:buNone/>
            </a:pPr>
            <a:r>
              <a:rPr lang="cs-CZ" dirty="0"/>
              <a:t>Potenciál: </a:t>
            </a:r>
            <a:r>
              <a:rPr lang="cs-CZ" b="1" dirty="0"/>
              <a:t>Snížení</a:t>
            </a:r>
            <a:r>
              <a:rPr lang="cs-CZ" dirty="0"/>
              <a:t> </a:t>
            </a:r>
            <a:r>
              <a:rPr lang="cs-CZ" b="1" dirty="0"/>
              <a:t>nákladů</a:t>
            </a:r>
            <a:r>
              <a:rPr lang="cs-CZ" dirty="0"/>
              <a:t> o </a:t>
            </a:r>
            <a:r>
              <a:rPr lang="cs-CZ" b="1" dirty="0"/>
              <a:t>5–15 %</a:t>
            </a:r>
            <a:r>
              <a:rPr lang="cs-CZ" dirty="0"/>
              <a:t> bez jediné investované koruny do zateplení.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75036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7D786F-D173-28B1-6F80-59A227789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8" name="Rectangle 5127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7B9DA7-9552-A535-2344-1540B314D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124715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900" dirty="0">
                <a:solidFill>
                  <a:srgbClr val="EBEBEB"/>
                </a:solidFill>
              </a:rPr>
              <a:t>Case Study I – </a:t>
            </a:r>
            <a:r>
              <a:rPr lang="en-US" sz="2900" dirty="0" err="1">
                <a:solidFill>
                  <a:srgbClr val="EBEBEB"/>
                </a:solidFill>
              </a:rPr>
              <a:t>Optimalizace</a:t>
            </a:r>
            <a:r>
              <a:rPr lang="en-US" sz="2900" dirty="0">
                <a:solidFill>
                  <a:srgbClr val="EBEBEB"/>
                </a:solidFill>
              </a:rPr>
              <a:t> </a:t>
            </a:r>
            <a:r>
              <a:rPr lang="en-US" sz="2900" dirty="0" err="1">
                <a:solidFill>
                  <a:srgbClr val="EBEBEB"/>
                </a:solidFill>
              </a:rPr>
              <a:t>jističů</a:t>
            </a:r>
            <a:r>
              <a:rPr lang="cs-CZ" sz="2900" dirty="0">
                <a:solidFill>
                  <a:srgbClr val="EBEBEB"/>
                </a:solidFill>
              </a:rPr>
              <a:t> – Domov pro seniory</a:t>
            </a:r>
            <a:endParaRPr lang="en-US" sz="2900" dirty="0">
              <a:solidFill>
                <a:srgbClr val="EBEBEB"/>
              </a:solidFill>
            </a:endParaRPr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2E424889-26A3-B4F5-C1B0-B87C30412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188189" cy="378541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>
                <a:solidFill>
                  <a:srgbClr val="FFFFFF"/>
                </a:solidFill>
              </a:rPr>
              <a:t>Budova domova pro seniory má jistič </a:t>
            </a:r>
            <a:r>
              <a:rPr lang="cs-CZ" b="1" dirty="0">
                <a:solidFill>
                  <a:srgbClr val="FFFFFF"/>
                </a:solidFill>
              </a:rPr>
              <a:t>3x630A</a:t>
            </a:r>
            <a:r>
              <a:rPr lang="cs-CZ" dirty="0">
                <a:solidFill>
                  <a:srgbClr val="FFFFFF"/>
                </a:solidFill>
              </a:rPr>
              <a:t>, ale reálný špičkový odběr při měření proudu nepřekročil </a:t>
            </a:r>
            <a:r>
              <a:rPr lang="cs-CZ" b="1" dirty="0">
                <a:solidFill>
                  <a:srgbClr val="FFFFFF"/>
                </a:solidFill>
              </a:rPr>
              <a:t>309A</a:t>
            </a:r>
            <a:r>
              <a:rPr lang="cs-CZ" dirty="0">
                <a:solidFill>
                  <a:srgbClr val="FFFFFF"/>
                </a:solidFill>
              </a:rPr>
              <a:t>.</a:t>
            </a:r>
          </a:p>
          <a:p>
            <a:pPr marL="0" indent="0">
              <a:buNone/>
            </a:pPr>
            <a:endParaRPr lang="cs-CZ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cs-CZ" b="1" dirty="0">
                <a:solidFill>
                  <a:srgbClr val="FFFFFF"/>
                </a:solidFill>
              </a:rPr>
              <a:t>Řešení</a:t>
            </a:r>
            <a:r>
              <a:rPr lang="cs-CZ" dirty="0">
                <a:solidFill>
                  <a:srgbClr val="FFFFFF"/>
                </a:solidFill>
              </a:rPr>
              <a:t>: Výměna jističe na základě měření za menší.</a:t>
            </a:r>
          </a:p>
          <a:p>
            <a:pPr marL="0" indent="0">
              <a:buNone/>
            </a:pPr>
            <a:endParaRPr lang="cs-CZ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cs-CZ" b="1" dirty="0">
                <a:solidFill>
                  <a:srgbClr val="FFFFFF"/>
                </a:solidFill>
              </a:rPr>
              <a:t>Výsledek</a:t>
            </a:r>
            <a:r>
              <a:rPr lang="cs-CZ" dirty="0">
                <a:solidFill>
                  <a:srgbClr val="FFFFFF"/>
                </a:solidFill>
              </a:rPr>
              <a:t>: Okamžitá měsíční úspora na paušálních platbách za jistič </a:t>
            </a:r>
          </a:p>
          <a:p>
            <a:pPr marL="0" indent="0">
              <a:buNone/>
            </a:pPr>
            <a:endParaRPr lang="cs-CZ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rgbClr val="FFFFFF"/>
                </a:solidFill>
              </a:rPr>
              <a:t>Typické u nových objektů (projektanti se jistí), ale i u historických staveb při změně technologií.</a:t>
            </a:r>
          </a:p>
        </p:txBody>
      </p:sp>
      <p:sp>
        <p:nvSpPr>
          <p:cNvPr id="5130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3" name="Picture 3" descr="Domov se zvláštním režimem u Františka | CUSTODIUM">
            <a:extLst>
              <a:ext uri="{FF2B5EF4-FFF2-40B4-BE49-F238E27FC236}">
                <a16:creationId xmlns:a16="http://schemas.microsoft.com/office/drawing/2014/main" id="{EF72E33A-F6F0-2243-B260-11A124F68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9" r="30883" b="-1"/>
          <a:stretch>
            <a:fillRect/>
          </a:stretch>
        </p:blipFill>
        <p:spPr bwMode="auto">
          <a:xfrm>
            <a:off x="7229175" y="1"/>
            <a:ext cx="4963245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111ED96-42EC-96FA-B213-53CD4D1F74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61637"/>
            <a:ext cx="5817618" cy="72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Energetický management (EM) vs. </a:t>
            </a:r>
            <a:r>
              <a:rPr kumimoji="0" lang="cs-CZ" alt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EnMS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(ISO 50001)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endParaRPr kumimoji="0" lang="cs-CZ" alt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8840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1D10AF-588D-FAFE-8B0D-BFD29CD65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8" name="Rectangle 5127">
            <a:extLst>
              <a:ext uri="{FF2B5EF4-FFF2-40B4-BE49-F238E27FC236}">
                <a16:creationId xmlns:a16="http://schemas.microsoft.com/office/drawing/2014/main" id="{440E6053-AE6A-DF06-2B74-98F8A8B23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A4C3D41-7869-FD9B-097C-FE92AD04E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124715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900" dirty="0">
                <a:solidFill>
                  <a:srgbClr val="EBEBEB"/>
                </a:solidFill>
              </a:rPr>
              <a:t>Case Study I – </a:t>
            </a:r>
            <a:r>
              <a:rPr lang="en-US" sz="2900" dirty="0" err="1">
                <a:solidFill>
                  <a:srgbClr val="EBEBEB"/>
                </a:solidFill>
              </a:rPr>
              <a:t>Optimalizace</a:t>
            </a:r>
            <a:r>
              <a:rPr lang="en-US" sz="2900" dirty="0">
                <a:solidFill>
                  <a:srgbClr val="EBEBEB"/>
                </a:solidFill>
              </a:rPr>
              <a:t> </a:t>
            </a:r>
            <a:r>
              <a:rPr lang="en-US" sz="2900" dirty="0" err="1">
                <a:solidFill>
                  <a:srgbClr val="EBEBEB"/>
                </a:solidFill>
              </a:rPr>
              <a:t>jističů</a:t>
            </a:r>
            <a:r>
              <a:rPr lang="cs-CZ" sz="2900" dirty="0">
                <a:solidFill>
                  <a:srgbClr val="EBEBEB"/>
                </a:solidFill>
              </a:rPr>
              <a:t> – Domov pro seniory</a:t>
            </a:r>
            <a:endParaRPr lang="en-US" sz="2900" dirty="0">
              <a:solidFill>
                <a:srgbClr val="EBEBEB"/>
              </a:solidFill>
            </a:endParaRPr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DE830287-FC69-084E-1E73-0D3D83811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18818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>
                <a:solidFill>
                  <a:srgbClr val="FFFFFF"/>
                </a:solidFill>
              </a:rPr>
              <a:t>Měření probíhá cca 14 dní pomocí analyzátoru sítě bez omezení provozu.</a:t>
            </a:r>
          </a:p>
          <a:p>
            <a:pPr marL="0" indent="0">
              <a:buNone/>
            </a:pPr>
            <a:r>
              <a:rPr lang="cs-CZ" dirty="0">
                <a:solidFill>
                  <a:srgbClr val="FFFFFF"/>
                </a:solidFill>
              </a:rPr>
              <a:t>Monitoruje proudový odběr v každé fázi v sekundovém rozlišení pomocí indukčních smyček.</a:t>
            </a:r>
          </a:p>
          <a:p>
            <a:pPr marL="0" indent="0">
              <a:buNone/>
            </a:pPr>
            <a:r>
              <a:rPr lang="cs-CZ" dirty="0">
                <a:solidFill>
                  <a:srgbClr val="FFFFFF"/>
                </a:solidFill>
              </a:rPr>
              <a:t>Sleduje se také symetrické zatížení jednotlivých fází.</a:t>
            </a:r>
          </a:p>
          <a:p>
            <a:pPr marL="0" indent="0">
              <a:buNone/>
            </a:pPr>
            <a:r>
              <a:rPr lang="cs-CZ" dirty="0">
                <a:solidFill>
                  <a:srgbClr val="FFFFFF"/>
                </a:solidFill>
              </a:rPr>
              <a:t>Cena měření cca 15-20 tis. Kč specializovanou firmou.</a:t>
            </a:r>
          </a:p>
        </p:txBody>
      </p:sp>
      <p:sp>
        <p:nvSpPr>
          <p:cNvPr id="5130" name="Freeform 31">
            <a:extLst>
              <a:ext uri="{FF2B5EF4-FFF2-40B4-BE49-F238E27FC236}">
                <a16:creationId xmlns:a16="http://schemas.microsoft.com/office/drawing/2014/main" id="{ABA83B69-0747-F649-65FD-2E3605EA15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C57B867-1408-5F93-9873-67803AEA9E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61637"/>
            <a:ext cx="5817618" cy="72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Energetický management (EM) vs. </a:t>
            </a:r>
            <a:r>
              <a:rPr kumimoji="0" lang="cs-CZ" alt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EnMS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(ISO 50001)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endParaRPr kumimoji="0" lang="cs-CZ" alt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ED3470F-F8EF-C549-6ECE-81594649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51401" y="1345055"/>
            <a:ext cx="5726317" cy="429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058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6EA324-9BF7-320A-A328-B1E3ABB54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5" name="Rectangle 5134">
            <a:extLst>
              <a:ext uri="{FF2B5EF4-FFF2-40B4-BE49-F238E27FC236}">
                <a16:creationId xmlns:a16="http://schemas.microsoft.com/office/drawing/2014/main" id="{EE4E366E-272A-409E-840F-9A6A64A9E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7" name="Rectangle 5136">
            <a:extLst>
              <a:ext uri="{FF2B5EF4-FFF2-40B4-BE49-F238E27FC236}">
                <a16:creationId xmlns:a16="http://schemas.microsoft.com/office/drawing/2014/main" id="{A721560C-E4AB-4287-A29C-3F6916794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5139" name="Freeform 7">
            <a:extLst>
              <a:ext uri="{FF2B5EF4-FFF2-40B4-BE49-F238E27FC236}">
                <a16:creationId xmlns:a16="http://schemas.microsoft.com/office/drawing/2014/main" id="{DF6CFF07-D953-4F9C-9A0E-E0A6AACB6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5C3905-2565-4488-912A-2F1974C81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7"/>
            <a:ext cx="9252154" cy="101665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>
                <a:solidFill>
                  <a:srgbClr val="EBEBEB"/>
                </a:solidFill>
              </a:rPr>
              <a:t>Case Study I – Optimalizace jističů</a:t>
            </a:r>
            <a:r>
              <a:rPr lang="cs-CZ" sz="3300">
                <a:solidFill>
                  <a:srgbClr val="EBEBEB"/>
                </a:solidFill>
              </a:rPr>
              <a:t> – Domov pro seniory</a:t>
            </a:r>
            <a:endParaRPr lang="en-US" sz="3300">
              <a:solidFill>
                <a:srgbClr val="EBEBEB"/>
              </a:solidFill>
            </a:endParaRPr>
          </a:p>
        </p:txBody>
      </p:sp>
      <p:sp useBgFill="1">
        <p:nvSpPr>
          <p:cNvPr id="5141" name="Freeform: Shape 5140">
            <a:extLst>
              <a:ext uri="{FF2B5EF4-FFF2-40B4-BE49-F238E27FC236}">
                <a16:creationId xmlns:a16="http://schemas.microsoft.com/office/drawing/2014/main" id="{DAA4FEEE-0B5F-41BF-825D-60F9FB089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cs-CZ"/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5E998747-7CF2-03F3-EF28-459C42D87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548281"/>
            <a:ext cx="5122606" cy="36586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Snížení jističe z 3×630A na 3×400A</a:t>
            </a:r>
          </a:p>
          <a:p>
            <a:pPr marL="0" indent="0">
              <a:buNone/>
            </a:pPr>
            <a:r>
              <a:rPr lang="cs-CZ" b="1" dirty="0"/>
              <a:t>Roční úspora cca 100 tis. Kč</a:t>
            </a:r>
          </a:p>
          <a:p>
            <a:pPr marL="0" indent="0">
              <a:buNone/>
            </a:pPr>
            <a:r>
              <a:rPr lang="cs-CZ" dirty="0"/>
              <a:t>Návratnost opatření: </a:t>
            </a:r>
            <a:r>
              <a:rPr lang="cs-CZ" b="1" dirty="0"/>
              <a:t>několik měsíců</a:t>
            </a:r>
            <a:r>
              <a:rPr lang="cs-CZ" dirty="0"/>
              <a:t>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S plánovanou změnou tarifní struktury od r. 2027 na VN a 2030 NN budou úspory ještě větší.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6A31CFA-395D-2B5D-FA2C-69CD0382B7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61637"/>
            <a:ext cx="5817618" cy="72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Energetický management (EM) vs. </a:t>
            </a:r>
            <a:r>
              <a:rPr kumimoji="0" lang="cs-CZ" alt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EnMS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(ISO 50001)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endParaRPr kumimoji="0" lang="cs-CZ" alt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EFFF3F02-1FE3-49C4-8597-243750EEBC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6276118"/>
              </p:ext>
            </p:extLst>
          </p:nvPr>
        </p:nvGraphicFramePr>
        <p:xfrm>
          <a:off x="5496362" y="2286162"/>
          <a:ext cx="6276538" cy="4324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780312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A662C8-44FF-34DA-8981-A5EADD19F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205401-1D79-526B-5DBC-3256033FA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5629222" cy="140053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900" dirty="0"/>
              <a:t>Case Study I</a:t>
            </a:r>
            <a:r>
              <a:rPr lang="cs-CZ" sz="2900" dirty="0"/>
              <a:t>I</a:t>
            </a:r>
            <a:r>
              <a:rPr lang="en-US" sz="2900" dirty="0"/>
              <a:t> – </a:t>
            </a:r>
            <a:r>
              <a:rPr lang="cs-CZ" sz="2900" dirty="0"/>
              <a:t>Denní rezervovaná kapacita zemního plynu</a:t>
            </a:r>
            <a:endParaRPr lang="en-US" sz="2900" dirty="0"/>
          </a:p>
        </p:txBody>
      </p:sp>
      <p:sp>
        <p:nvSpPr>
          <p:cNvPr id="6153" name="Freeform: Shape 6152">
            <a:extLst>
              <a:ext uri="{FF2B5EF4-FFF2-40B4-BE49-F238E27FC236}">
                <a16:creationId xmlns:a16="http://schemas.microsoft.com/office/drawing/2014/main" id="{B52D69C2-6C47-427C-AE60-582FE30B2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98731" y="664312"/>
            <a:ext cx="6858001" cy="5529377"/>
          </a:xfrm>
          <a:custGeom>
            <a:avLst/>
            <a:gdLst>
              <a:gd name="connsiteX0" fmla="*/ 6858001 w 6858001"/>
              <a:gd name="connsiteY0" fmla="*/ 1177 h 5529377"/>
              <a:gd name="connsiteX1" fmla="*/ 6858001 w 6858001"/>
              <a:gd name="connsiteY1" fmla="*/ 1344715 h 5529377"/>
              <a:gd name="connsiteX2" fmla="*/ 6858000 w 6858001"/>
              <a:gd name="connsiteY2" fmla="*/ 1344715 h 5529377"/>
              <a:gd name="connsiteX3" fmla="*/ 6858000 w 6858001"/>
              <a:gd name="connsiteY3" fmla="*/ 5529377 h 5529377"/>
              <a:gd name="connsiteX4" fmla="*/ 0 w 6858001"/>
              <a:gd name="connsiteY4" fmla="*/ 5529376 h 5529377"/>
              <a:gd name="connsiteX5" fmla="*/ 0 w 6858001"/>
              <a:gd name="connsiteY5" fmla="*/ 891096 h 5529377"/>
              <a:gd name="connsiteX6" fmla="*/ 1 w 6858001"/>
              <a:gd name="connsiteY6" fmla="*/ 891096 h 5529377"/>
              <a:gd name="connsiteX7" fmla="*/ 1 w 6858001"/>
              <a:gd name="connsiteY7" fmla="*/ 0 h 5529377"/>
              <a:gd name="connsiteX8" fmla="*/ 40463 w 6858001"/>
              <a:gd name="connsiteY8" fmla="*/ 5883 h 5529377"/>
              <a:gd name="connsiteX9" fmla="*/ 159107 w 6858001"/>
              <a:gd name="connsiteY9" fmla="*/ 23196 h 5529377"/>
              <a:gd name="connsiteX10" fmla="*/ 245518 w 6858001"/>
              <a:gd name="connsiteY10" fmla="*/ 35299 h 5529377"/>
              <a:gd name="connsiteX11" fmla="*/ 348388 w 6858001"/>
              <a:gd name="connsiteY11" fmla="*/ 48073 h 5529377"/>
              <a:gd name="connsiteX12" fmla="*/ 470460 w 6858001"/>
              <a:gd name="connsiteY12" fmla="*/ 63369 h 5529377"/>
              <a:gd name="connsiteX13" fmla="*/ 605563 w 6858001"/>
              <a:gd name="connsiteY13" fmla="*/ 79506 h 5529377"/>
              <a:gd name="connsiteX14" fmla="*/ 757810 w 6858001"/>
              <a:gd name="connsiteY14" fmla="*/ 96483 h 5529377"/>
              <a:gd name="connsiteX15" fmla="*/ 923774 w 6858001"/>
              <a:gd name="connsiteY15" fmla="*/ 114469 h 5529377"/>
              <a:gd name="connsiteX16" fmla="*/ 1104139 w 6858001"/>
              <a:gd name="connsiteY16" fmla="*/ 132454 h 5529377"/>
              <a:gd name="connsiteX17" fmla="*/ 1296163 w 6858001"/>
              <a:gd name="connsiteY17" fmla="*/ 150776 h 5529377"/>
              <a:gd name="connsiteX18" fmla="*/ 1503275 w 6858001"/>
              <a:gd name="connsiteY18" fmla="*/ 167753 h 5529377"/>
              <a:gd name="connsiteX19" fmla="*/ 1719988 w 6858001"/>
              <a:gd name="connsiteY19" fmla="*/ 184058 h 5529377"/>
              <a:gd name="connsiteX20" fmla="*/ 1949045 w 6858001"/>
              <a:gd name="connsiteY20" fmla="*/ 198849 h 5529377"/>
              <a:gd name="connsiteX21" fmla="*/ 2187703 w 6858001"/>
              <a:gd name="connsiteY21" fmla="*/ 212969 h 5529377"/>
              <a:gd name="connsiteX22" fmla="*/ 2436649 w 6858001"/>
              <a:gd name="connsiteY22" fmla="*/ 226248 h 5529377"/>
              <a:gd name="connsiteX23" fmla="*/ 2564208 w 6858001"/>
              <a:gd name="connsiteY23" fmla="*/ 230955 h 5529377"/>
              <a:gd name="connsiteX24" fmla="*/ 2694509 w 6858001"/>
              <a:gd name="connsiteY24" fmla="*/ 236165 h 5529377"/>
              <a:gd name="connsiteX25" fmla="*/ 2826868 w 6858001"/>
              <a:gd name="connsiteY25" fmla="*/ 241040 h 5529377"/>
              <a:gd name="connsiteX26" fmla="*/ 2959914 w 6858001"/>
              <a:gd name="connsiteY26" fmla="*/ 244234 h 5529377"/>
              <a:gd name="connsiteX27" fmla="*/ 3095702 w 6858001"/>
              <a:gd name="connsiteY27" fmla="*/ 247091 h 5529377"/>
              <a:gd name="connsiteX28" fmla="*/ 3232862 w 6858001"/>
              <a:gd name="connsiteY28" fmla="*/ 250117 h 5529377"/>
              <a:gd name="connsiteX29" fmla="*/ 3372765 w 6858001"/>
              <a:gd name="connsiteY29" fmla="*/ 252134 h 5529377"/>
              <a:gd name="connsiteX30" fmla="*/ 3514040 w 6858001"/>
              <a:gd name="connsiteY30" fmla="*/ 252134 h 5529377"/>
              <a:gd name="connsiteX31" fmla="*/ 3656686 w 6858001"/>
              <a:gd name="connsiteY31" fmla="*/ 253142 h 5529377"/>
              <a:gd name="connsiteX32" fmla="*/ 3800704 w 6858001"/>
              <a:gd name="connsiteY32" fmla="*/ 252134 h 5529377"/>
              <a:gd name="connsiteX33" fmla="*/ 3946780 w 6858001"/>
              <a:gd name="connsiteY33" fmla="*/ 250117 h 5529377"/>
              <a:gd name="connsiteX34" fmla="*/ 4092855 w 6858001"/>
              <a:gd name="connsiteY34" fmla="*/ 248268 h 5529377"/>
              <a:gd name="connsiteX35" fmla="*/ 4240988 w 6858001"/>
              <a:gd name="connsiteY35" fmla="*/ 244234 h 5529377"/>
              <a:gd name="connsiteX36" fmla="*/ 4390492 w 6858001"/>
              <a:gd name="connsiteY36" fmla="*/ 240032 h 5529377"/>
              <a:gd name="connsiteX37" fmla="*/ 4539997 w 6858001"/>
              <a:gd name="connsiteY37" fmla="*/ 235157 h 5529377"/>
              <a:gd name="connsiteX38" fmla="*/ 4690873 w 6858001"/>
              <a:gd name="connsiteY38" fmla="*/ 228266 h 5529377"/>
              <a:gd name="connsiteX39" fmla="*/ 4843120 w 6858001"/>
              <a:gd name="connsiteY39" fmla="*/ 220029 h 5529377"/>
              <a:gd name="connsiteX40" fmla="*/ 4996054 w 6858001"/>
              <a:gd name="connsiteY40" fmla="*/ 212129 h 5529377"/>
              <a:gd name="connsiteX41" fmla="*/ 5148987 w 6858001"/>
              <a:gd name="connsiteY41" fmla="*/ 202044 h 5529377"/>
              <a:gd name="connsiteX42" fmla="*/ 5303978 w 6858001"/>
              <a:gd name="connsiteY42" fmla="*/ 189941 h 5529377"/>
              <a:gd name="connsiteX43" fmla="*/ 5456911 w 6858001"/>
              <a:gd name="connsiteY43" fmla="*/ 177839 h 5529377"/>
              <a:gd name="connsiteX44" fmla="*/ 5612588 w 6858001"/>
              <a:gd name="connsiteY44" fmla="*/ 163887 h 5529377"/>
              <a:gd name="connsiteX45" fmla="*/ 5768950 w 6858001"/>
              <a:gd name="connsiteY45" fmla="*/ 148591 h 5529377"/>
              <a:gd name="connsiteX46" fmla="*/ 5923255 w 6858001"/>
              <a:gd name="connsiteY46" fmla="*/ 132455 h 5529377"/>
              <a:gd name="connsiteX47" fmla="*/ 6079618 w 6858001"/>
              <a:gd name="connsiteY47" fmla="*/ 113629 h 5529377"/>
              <a:gd name="connsiteX48" fmla="*/ 6235294 w 6858001"/>
              <a:gd name="connsiteY48" fmla="*/ 93458 h 5529377"/>
              <a:gd name="connsiteX49" fmla="*/ 6391657 w 6858001"/>
              <a:gd name="connsiteY49" fmla="*/ 73455 h 5529377"/>
              <a:gd name="connsiteX50" fmla="*/ 6547333 w 6858001"/>
              <a:gd name="connsiteY50" fmla="*/ 50091 h 5529377"/>
              <a:gd name="connsiteX51" fmla="*/ 6702324 w 6858001"/>
              <a:gd name="connsiteY51" fmla="*/ 26222 h 552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5529377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5529377"/>
                </a:lnTo>
                <a:lnTo>
                  <a:pt x="0" y="5529376"/>
                </a:lnTo>
                <a:lnTo>
                  <a:pt x="0" y="891096"/>
                </a:lnTo>
                <a:lnTo>
                  <a:pt x="1" y="891096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8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5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4" y="252134"/>
                </a:lnTo>
                <a:lnTo>
                  <a:pt x="3946780" y="250117"/>
                </a:lnTo>
                <a:lnTo>
                  <a:pt x="4092855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  <p:sp>
        <p:nvSpPr>
          <p:cNvPr id="6155" name="Freeform 7">
            <a:extLst>
              <a:ext uri="{FF2B5EF4-FFF2-40B4-BE49-F238E27FC236}">
                <a16:creationId xmlns:a16="http://schemas.microsoft.com/office/drawing/2014/main" id="{E849FE61-12C4-4A06-A722-B545DE0C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9843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23786E4-CC49-8810-7621-C4DDAF746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09598" y="647699"/>
            <a:ext cx="3688426" cy="268333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7" name="Rectangle 6156">
            <a:extLst>
              <a:ext uri="{FF2B5EF4-FFF2-40B4-BE49-F238E27FC236}">
                <a16:creationId xmlns:a16="http://schemas.microsoft.com/office/drawing/2014/main" id="{7FB12D8C-572F-4417-9FE1-D691A132F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5834BEA6-F1C6-5B9E-B17B-CFB2AEA93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2" y="2052918"/>
            <a:ext cx="5628635" cy="4195481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cs-CZ" sz="1600" dirty="0"/>
              <a:t>Proč po zateplení budovy stále platíme vysoké účty?</a:t>
            </a:r>
          </a:p>
          <a:p>
            <a:pPr marL="0" indent="0">
              <a:lnSpc>
                <a:spcPct val="90000"/>
              </a:lnSpc>
              <a:buNone/>
            </a:pPr>
            <a:endParaRPr lang="cs-CZ" sz="1600" dirty="0"/>
          </a:p>
          <a:p>
            <a:pPr marL="0" indent="0">
              <a:lnSpc>
                <a:spcPct val="90000"/>
              </a:lnSpc>
              <a:buNone/>
            </a:pPr>
            <a:r>
              <a:rPr lang="cs-CZ" sz="1600" dirty="0"/>
              <a:t>Výchozí stav: Po zateplení objektu a vlivem mírnějších zim výrazně klesla spotřeba plynu.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sz="1600" dirty="0"/>
              <a:t>Nemocnice Znojmo však stále platila fixní poplatky za distribuci v původní výši.</a:t>
            </a:r>
          </a:p>
          <a:p>
            <a:pPr marL="0" indent="0">
              <a:lnSpc>
                <a:spcPct val="90000"/>
              </a:lnSpc>
              <a:buNone/>
            </a:pPr>
            <a:endParaRPr lang="cs-CZ" sz="1600" dirty="0"/>
          </a:p>
          <a:p>
            <a:pPr marL="0" indent="0">
              <a:lnSpc>
                <a:spcPct val="90000"/>
              </a:lnSpc>
              <a:buNone/>
            </a:pPr>
            <a:r>
              <a:rPr lang="cs-CZ" sz="1600" dirty="0"/>
              <a:t>Příčina: Nedošlo ke snížení denní rezervované kapacity (DRK).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CBE95769-0210-DFFC-D3E6-52B4A193F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39527" y="3526971"/>
            <a:ext cx="3628569" cy="272142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294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EC4154-1BFC-F398-3912-397B1966DC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8" name="Rectangle 5134">
            <a:extLst>
              <a:ext uri="{FF2B5EF4-FFF2-40B4-BE49-F238E27FC236}">
                <a16:creationId xmlns:a16="http://schemas.microsoft.com/office/drawing/2014/main" id="{F7340FB8-EF9E-9314-857F-D757E9B6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DF580AD-491D-5436-0F0C-C05694285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55" y="1447799"/>
            <a:ext cx="3108626" cy="1444752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 dirty="0">
                <a:solidFill>
                  <a:srgbClr val="EBEBEB"/>
                </a:solidFill>
              </a:rPr>
              <a:t>Case Study I</a:t>
            </a:r>
            <a:r>
              <a:rPr lang="cs-CZ" sz="2200" dirty="0">
                <a:solidFill>
                  <a:srgbClr val="EBEBEB"/>
                </a:solidFill>
              </a:rPr>
              <a:t>I</a:t>
            </a:r>
            <a:r>
              <a:rPr lang="en-US" sz="2200" dirty="0">
                <a:solidFill>
                  <a:srgbClr val="EBEBEB"/>
                </a:solidFill>
              </a:rPr>
              <a:t> – </a:t>
            </a:r>
            <a:r>
              <a:rPr lang="cs-CZ" sz="2200" dirty="0">
                <a:solidFill>
                  <a:srgbClr val="EBEBEB"/>
                </a:solidFill>
              </a:rPr>
              <a:t>Denní rezervovaná kapacita zemního plynu</a:t>
            </a:r>
            <a:endParaRPr lang="en-US" sz="2200" dirty="0">
              <a:solidFill>
                <a:srgbClr val="EBEBEB"/>
              </a:solidFill>
            </a:endParaRPr>
          </a:p>
        </p:txBody>
      </p:sp>
      <p:sp>
        <p:nvSpPr>
          <p:cNvPr id="5149" name="Freeform 11">
            <a:extLst>
              <a:ext uri="{FF2B5EF4-FFF2-40B4-BE49-F238E27FC236}">
                <a16:creationId xmlns:a16="http://schemas.microsoft.com/office/drawing/2014/main" id="{4EF07B0F-08D5-643D-4CCB-D7D881EAA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150" name="Freeform: Shape 5138">
            <a:extLst>
              <a:ext uri="{FF2B5EF4-FFF2-40B4-BE49-F238E27FC236}">
                <a16:creationId xmlns:a16="http://schemas.microsoft.com/office/drawing/2014/main" id="{57382B1D-F0D5-0587-A888-EBD658E79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cs-CZ"/>
          </a:p>
        </p:txBody>
      </p:sp>
      <p:sp>
        <p:nvSpPr>
          <p:cNvPr id="5151" name="Rectangle 5140">
            <a:extLst>
              <a:ext uri="{FF2B5EF4-FFF2-40B4-BE49-F238E27FC236}">
                <a16:creationId xmlns:a16="http://schemas.microsoft.com/office/drawing/2014/main" id="{9A74BB95-FD40-B273-73C4-1C18237B06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28C4CD97-FA69-F76F-C008-DD42EFB042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55" y="3072385"/>
            <a:ext cx="3108057" cy="2947415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cs-CZ" sz="1400" dirty="0"/>
              <a:t>Původní kapacita: 12 tis. m3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sz="1400" dirty="0"/>
              <a:t>Nová kapacita: cca 8,2 tis. m3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sz="1400" dirty="0"/>
              <a:t>Snížení rezervované kapacity na hodnotu odpovídající novému stavu budovy.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sz="1400" b="1" dirty="0"/>
              <a:t>Výsledek: roční úspora: 430 000 Kč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sz="1400" dirty="0"/>
              <a:t>Ponaučení: Zateplení budovy nekončí podpisem předávacího protokolu </a:t>
            </a:r>
            <a:r>
              <a:rPr lang="cs-CZ" sz="1400" dirty="0" err="1"/>
              <a:t>stavby.Vždy</a:t>
            </a:r>
            <a:r>
              <a:rPr lang="cs-CZ" sz="1400" dirty="0"/>
              <a:t> je nutné následně zrevidovat smlouvy s dodavateli.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D826C42-A108-A9A9-6638-5273ABD9D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8175" y="1676400"/>
            <a:ext cx="7853825" cy="4086225"/>
          </a:xfrm>
          <a:prstGeom prst="rect">
            <a:avLst/>
          </a:prstGeom>
          <a:effectLst/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4FD88B05-44DF-1139-AB98-88A0F05D69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61637"/>
            <a:ext cx="5817618" cy="72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Energetický management (EM) vs. </a:t>
            </a:r>
            <a:r>
              <a:rPr kumimoji="0" lang="cs-CZ" altLang="cs-CZ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EnMS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(ISO 50001)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endParaRPr kumimoji="0" lang="cs-CZ" alt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028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DAFA5C-BE3E-5DDD-AC26-52E4B9412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Rectangle 2063">
            <a:extLst>
              <a:ext uri="{FF2B5EF4-FFF2-40B4-BE49-F238E27FC236}">
                <a16:creationId xmlns:a16="http://schemas.microsoft.com/office/drawing/2014/main" id="{4E169963-3B9C-7608-0AF4-F3B7763E6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66" name="Rectangle 2065">
            <a:extLst>
              <a:ext uri="{FF2B5EF4-FFF2-40B4-BE49-F238E27FC236}">
                <a16:creationId xmlns:a16="http://schemas.microsoft.com/office/drawing/2014/main" id="{4EACC765-A5FD-15FD-8493-2D2E5AAA3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88952" cy="6858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68" name="Straight Connector 2067">
            <a:extLst>
              <a:ext uri="{FF2B5EF4-FFF2-40B4-BE49-F238E27FC236}">
                <a16:creationId xmlns:a16="http://schemas.microsoft.com/office/drawing/2014/main" id="{91427A1E-347A-10D1-F245-C76C924E5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828800"/>
            <a:ext cx="0" cy="32004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70" name="Picture 2069">
            <a:extLst>
              <a:ext uri="{FF2B5EF4-FFF2-40B4-BE49-F238E27FC236}">
                <a16:creationId xmlns:a16="http://schemas.microsoft.com/office/drawing/2014/main" id="{5262EEDE-EBF5-5A96-CFBC-82B445BF8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228080"/>
            <a:ext cx="993734" cy="762000"/>
          </a:xfrm>
          <a:prstGeom prst="rect">
            <a:avLst/>
          </a:prstGeom>
        </p:spPr>
      </p:pic>
      <p:sp>
        <p:nvSpPr>
          <p:cNvPr id="2072" name="Freeform 5">
            <a:extLst>
              <a:ext uri="{FF2B5EF4-FFF2-40B4-BE49-F238E27FC236}">
                <a16:creationId xmlns:a16="http://schemas.microsoft.com/office/drawing/2014/main" id="{46EB05FB-9B3B-A9DD-ACF7-DD9ED58CF4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EC9CAAC-5C7C-C000-E846-B96D1BBD5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195" y="804672"/>
            <a:ext cx="3521359" cy="5248656"/>
          </a:xfrm>
        </p:spPr>
        <p:txBody>
          <a:bodyPr anchor="ctr">
            <a:normAutofit/>
          </a:bodyPr>
          <a:lstStyle/>
          <a:p>
            <a:pPr algn="ctr"/>
            <a:r>
              <a:rPr lang="cs-CZ" sz="3600" dirty="0"/>
              <a:t>Energetický management není náklad, ale investice do kontroly.</a:t>
            </a:r>
            <a:endParaRPr lang="cs-CZ" sz="2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A9BD52-3143-2628-5E52-9268BC482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861" y="804671"/>
            <a:ext cx="6399930" cy="5248657"/>
          </a:xfrm>
        </p:spPr>
        <p:txBody>
          <a:bodyPr anchor="ctr">
            <a:normAutofit/>
          </a:bodyPr>
          <a:lstStyle/>
          <a:p>
            <a:r>
              <a:rPr lang="cs-CZ" dirty="0"/>
              <a:t>Umožňuje vám v každém okamžiku vědět, kolik obec platí a proč.</a:t>
            </a:r>
          </a:p>
          <a:p>
            <a:r>
              <a:rPr lang="cs-CZ" dirty="0"/>
              <a:t>Bez dat a měření nelze dělat správná politická ani investiční rozhodnutí.</a:t>
            </a:r>
          </a:p>
          <a:p>
            <a:r>
              <a:rPr lang="cs-CZ" dirty="0"/>
              <a:t>Úspory začínají u administrativy a provozu: Případová studie ukazuje, že pouhou úpravou jističe se dá ušetřit 100 tis. Kč ročně bez jediné investované koruny.</a:t>
            </a:r>
          </a:p>
          <a:p>
            <a:r>
              <a:rPr lang="cs-CZ" dirty="0"/>
              <a:t>Příprava na budoucnost: Zavedený energetický management je efektivnějším nástrojem než energetické audity. </a:t>
            </a:r>
          </a:p>
          <a:p>
            <a:r>
              <a:rPr lang="cs-CZ" dirty="0"/>
              <a:t>Obec s přehledem o energiích je odolnější vůči výkyvům trhu.</a:t>
            </a:r>
          </a:p>
        </p:txBody>
      </p:sp>
    </p:spTree>
    <p:extLst>
      <p:ext uri="{BB962C8B-B14F-4D97-AF65-F5344CB8AC3E}">
        <p14:creationId xmlns:p14="http://schemas.microsoft.com/office/powerpoint/2010/main" val="1690166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59A682-BAFF-2AC5-A731-0BC96D85B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61C914-E760-02AA-8A96-A5720B2F7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dirty="0"/>
              <a:t>Tři zlatá doporučení pro každého starostu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A5E9C9-5732-DB89-54A3-793B7125AA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42950" indent="-742950" algn="ctr">
              <a:buAutoNum type="arabicPeriod"/>
            </a:pPr>
            <a:r>
              <a:rPr lang="cs-CZ" sz="2800" dirty="0"/>
              <a:t>Chtějte „živý systém“, ne „mrtvý papír“ (</a:t>
            </a:r>
            <a:r>
              <a:rPr lang="cs-CZ" sz="2800" dirty="0" err="1"/>
              <a:t>EnMS</a:t>
            </a:r>
            <a:r>
              <a:rPr lang="cs-CZ" sz="2800" dirty="0"/>
              <a:t> místo auditu)</a:t>
            </a:r>
          </a:p>
          <a:p>
            <a:pPr marL="742950" indent="-742950" algn="ctr">
              <a:buAutoNum type="arabicPeriod"/>
            </a:pPr>
            <a:r>
              <a:rPr lang="cs-CZ" sz="2800" dirty="0"/>
              <a:t>Nejste v tom sami (Energetický manažer jako pravá ruka)</a:t>
            </a:r>
          </a:p>
          <a:p>
            <a:pPr marL="742950" indent="-742950" algn="ctr">
              <a:buAutoNum type="arabicPeriod"/>
            </a:pPr>
            <a:r>
              <a:rPr lang="cs-CZ" sz="2800" dirty="0"/>
              <a:t>Začněte hned – „nízko visící ovoce“ chutná nejlépe</a:t>
            </a:r>
          </a:p>
        </p:txBody>
      </p:sp>
    </p:spTree>
    <p:extLst>
      <p:ext uri="{BB962C8B-B14F-4D97-AF65-F5344CB8AC3E}">
        <p14:creationId xmlns:p14="http://schemas.microsoft.com/office/powerpoint/2010/main" val="2688199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C1A406-D8B7-920F-886F-8B0EABE5E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Proč jsme tady? (vize vs. realita)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A3F6D54-02A8-1807-692E-3F669C85F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Vize</a:t>
            </a:r>
            <a:r>
              <a:rPr lang="cs-CZ" dirty="0"/>
              <a:t>: Energeticky soběstačná a odolná obec s </a:t>
            </a:r>
            <a:r>
              <a:rPr lang="cs-CZ" dirty="0" err="1"/>
              <a:t>predikovatelnými</a:t>
            </a:r>
            <a:r>
              <a:rPr lang="cs-CZ" dirty="0"/>
              <a:t> náklady.</a:t>
            </a:r>
          </a:p>
          <a:p>
            <a:r>
              <a:rPr lang="cs-CZ" b="1" dirty="0"/>
              <a:t>Realita</a:t>
            </a:r>
            <a:r>
              <a:rPr lang="cs-CZ" dirty="0"/>
              <a:t>: Rostoucí ceny, složitá legislativa a neviditelné úniky peněz.</a:t>
            </a:r>
          </a:p>
          <a:p>
            <a:r>
              <a:rPr lang="cs-CZ" b="1" dirty="0"/>
              <a:t>Cíl  prezentace</a:t>
            </a:r>
            <a:r>
              <a:rPr lang="cs-CZ" dirty="0"/>
              <a:t>: Ukázat vám, že energetika nejsou jen excelové tabulky, zateplování a fotovoltaika.</a:t>
            </a:r>
          </a:p>
          <a:p>
            <a:endParaRPr lang="cs-CZ" dirty="0"/>
          </a:p>
          <a:p>
            <a:pPr marL="0" indent="0" algn="ctr">
              <a:buNone/>
            </a:pPr>
            <a:r>
              <a:rPr lang="cs-CZ" b="1" dirty="0"/>
              <a:t>Energetický management vám sice nevyhraje volby, není to politické téma, ale zaručeně vyhraje boj s vysokými fakturami.</a:t>
            </a:r>
          </a:p>
        </p:txBody>
      </p:sp>
    </p:spTree>
    <p:extLst>
      <p:ext uri="{BB962C8B-B14F-4D97-AF65-F5344CB8AC3E}">
        <p14:creationId xmlns:p14="http://schemas.microsoft.com/office/powerpoint/2010/main" val="3877447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A8B4A-535D-E44E-4A78-0953C35FA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8B91B3-213D-4E9A-8A33-28DA1C507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640889" cy="1400530"/>
          </a:xfrm>
        </p:spPr>
        <p:txBody>
          <a:bodyPr/>
          <a:lstStyle/>
          <a:p>
            <a:r>
              <a:rPr lang="cs-CZ" dirty="0"/>
              <a:t>Energetický audit vs </a:t>
            </a:r>
            <a:r>
              <a:rPr lang="cs-CZ" dirty="0" err="1"/>
              <a:t>EnMS</a:t>
            </a:r>
            <a:r>
              <a:rPr lang="cs-CZ" dirty="0"/>
              <a:t> ISO 50001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ED044FC-C853-D7DB-C141-9E08F7426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Energetický management (EM) vs. EnMS (ISO 50001)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D2804AA8-E1E4-4CF2-32BD-3119609C62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Tři stupně energetiky obcí, zákon 406/2000 Sb.:</a:t>
            </a:r>
          </a:p>
          <a:p>
            <a:r>
              <a:rPr lang="cs-CZ" b="1" dirty="0"/>
              <a:t>Energetický audit  </a:t>
            </a:r>
            <a:r>
              <a:rPr lang="cs-CZ" dirty="0"/>
              <a:t>(povinnost - spotřeba &gt; </a:t>
            </a:r>
            <a:r>
              <a:rPr lang="cs-CZ" b="1" dirty="0"/>
              <a:t>500</a:t>
            </a:r>
            <a:r>
              <a:rPr lang="cs-CZ" dirty="0"/>
              <a:t> </a:t>
            </a:r>
            <a:r>
              <a:rPr lang="cs-CZ" dirty="0" err="1"/>
              <a:t>MWh</a:t>
            </a:r>
            <a:r>
              <a:rPr lang="cs-CZ" dirty="0"/>
              <a:t>/rok 1×10 let)</a:t>
            </a:r>
          </a:p>
          <a:p>
            <a:pPr marL="0" indent="0">
              <a:buNone/>
            </a:pPr>
            <a:r>
              <a:rPr lang="cs-CZ" i="1" dirty="0"/>
              <a:t>velikosti obce cca 2.000-3.000 obyvatel</a:t>
            </a:r>
          </a:p>
          <a:p>
            <a:r>
              <a:rPr lang="cs-CZ" b="1" dirty="0"/>
              <a:t>Energetický audit </a:t>
            </a:r>
            <a:r>
              <a:rPr lang="cs-CZ" dirty="0"/>
              <a:t>(povinnost - spotřeba &gt; </a:t>
            </a:r>
            <a:r>
              <a:rPr lang="cs-CZ" b="1" dirty="0"/>
              <a:t>2 778</a:t>
            </a:r>
            <a:r>
              <a:rPr lang="cs-CZ" dirty="0"/>
              <a:t> </a:t>
            </a:r>
            <a:r>
              <a:rPr lang="cs-CZ" dirty="0" err="1"/>
              <a:t>MWh</a:t>
            </a:r>
            <a:r>
              <a:rPr lang="cs-CZ" dirty="0"/>
              <a:t>/rok 1×4 roky)</a:t>
            </a:r>
          </a:p>
          <a:p>
            <a:pPr marL="0" indent="0">
              <a:buNone/>
            </a:pPr>
            <a:r>
              <a:rPr lang="cs-CZ" i="1" dirty="0"/>
              <a:t>velikosti obce cca 8.000-12.000 obyvatel</a:t>
            </a:r>
          </a:p>
          <a:p>
            <a:r>
              <a:rPr lang="cs-CZ" b="1" dirty="0"/>
              <a:t>Energetický management </a:t>
            </a:r>
            <a:r>
              <a:rPr lang="cs-CZ" dirty="0"/>
              <a:t>(povinnost – spotřeba &gt; </a:t>
            </a:r>
            <a:r>
              <a:rPr lang="cs-CZ" b="1" dirty="0"/>
              <a:t>23 611</a:t>
            </a:r>
            <a:r>
              <a:rPr lang="cs-CZ" dirty="0"/>
              <a:t> </a:t>
            </a:r>
            <a:r>
              <a:rPr lang="cs-CZ" dirty="0" err="1"/>
              <a:t>MWh</a:t>
            </a:r>
            <a:r>
              <a:rPr lang="cs-CZ" dirty="0"/>
              <a:t> )</a:t>
            </a:r>
          </a:p>
          <a:p>
            <a:pPr marL="0" indent="0">
              <a:buNone/>
            </a:pPr>
            <a:r>
              <a:rPr lang="cs-CZ" i="1" dirty="0"/>
              <a:t>krajské město</a:t>
            </a:r>
          </a:p>
          <a:p>
            <a:pPr marL="0" indent="0">
              <a:buNone/>
            </a:pPr>
            <a:endParaRPr lang="cs-CZ" i="1" dirty="0"/>
          </a:p>
          <a:p>
            <a:pPr marL="0" indent="0" algn="ctr">
              <a:buNone/>
            </a:pPr>
            <a:r>
              <a:rPr lang="cs-CZ" b="1" dirty="0"/>
              <a:t>Energetický audit můžete nahradit energetickým managementem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6410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3B5F7-47EA-001F-F03E-E83878912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073871-EC77-759C-B73A-FE49053BC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640889" cy="1400530"/>
          </a:xfrm>
        </p:spPr>
        <p:txBody>
          <a:bodyPr/>
          <a:lstStyle/>
          <a:p>
            <a:r>
              <a:rPr lang="cs-CZ" dirty="0"/>
              <a:t>Energetický audit vs </a:t>
            </a:r>
            <a:r>
              <a:rPr lang="cs-CZ" dirty="0" err="1"/>
              <a:t>EnMS</a:t>
            </a:r>
            <a:r>
              <a:rPr lang="cs-CZ" dirty="0"/>
              <a:t> ISO 50001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FB7FC991-F572-E94A-B1D6-EF848FB00C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111" y="1853248"/>
            <a:ext cx="10430562" cy="3733448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71E9316B-3E91-8B4B-6898-D3B2CE35ED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Energetický management (EM) vs. EnMS (ISO 50001)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070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14C4C1-9928-12FB-AC9E-C38E06613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Základní požadavky, procesy a pojmy ISO 50001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66D558D-41A7-66B5-E0CC-2D43BBB95F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Klasický energetický management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C18A026-8669-6298-6A10-6A6AE154CF7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pravidelné sledování a vyhodnocování spotřeby energie</a:t>
            </a:r>
          </a:p>
          <a:p>
            <a:r>
              <a:rPr lang="cs-CZ" dirty="0"/>
              <a:t>kontrola a nastavování provozních režimů zdrojů energie/zařízení</a:t>
            </a:r>
          </a:p>
          <a:p>
            <a:r>
              <a:rPr lang="cs-CZ" dirty="0"/>
              <a:t>kontrola faktur za energie</a:t>
            </a:r>
          </a:p>
          <a:p>
            <a:r>
              <a:rPr lang="cs-CZ" dirty="0"/>
              <a:t>evidence měřičů, měřící plány</a:t>
            </a:r>
          </a:p>
          <a:p>
            <a:r>
              <a:rPr lang="cs-CZ" dirty="0"/>
              <a:t>odhalování nestandardních stavů spotřeby energii</a:t>
            </a:r>
          </a:p>
          <a:p>
            <a:r>
              <a:rPr lang="cs-CZ" dirty="0"/>
              <a:t>identifikace potenciálních energetických úspor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b="1" dirty="0"/>
              <a:t>CÍL: udržení nebo snížení spotřeby energie v rámci organizace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009DFA2-E738-067B-AF7B-0781C563D5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Energetický management dle ISO 50001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2A1AB00-EA02-3BC3-3959-B72654B069A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ISO 50001 EM rozšiřuje o systematické postupy</a:t>
            </a:r>
          </a:p>
          <a:p>
            <a:r>
              <a:rPr lang="cs-CZ" dirty="0"/>
              <a:t>stanovení metodik vyhodnocování spotřeb energií</a:t>
            </a:r>
          </a:p>
          <a:p>
            <a:r>
              <a:rPr lang="cs-CZ" dirty="0"/>
              <a:t>nastavení kritérií pro energeticky efektivní provoz systémů, chování osob</a:t>
            </a:r>
          </a:p>
          <a:p>
            <a:r>
              <a:rPr lang="cs-CZ" dirty="0"/>
              <a:t>nastavení pravomocí, odpovědností</a:t>
            </a:r>
          </a:p>
          <a:p>
            <a:r>
              <a:rPr lang="cs-CZ" dirty="0"/>
              <a:t>stanovení způsobů komunikace</a:t>
            </a:r>
          </a:p>
          <a:p>
            <a:r>
              <a:rPr lang="cs-CZ" dirty="0"/>
              <a:t>definice energetických cílů</a:t>
            </a:r>
          </a:p>
          <a:p>
            <a:r>
              <a:rPr lang="cs-CZ" dirty="0"/>
              <a:t>pravidelné vyhodnocování funkčnosti </a:t>
            </a:r>
            <a:r>
              <a:rPr lang="cs-CZ" dirty="0" err="1"/>
              <a:t>EnMS</a:t>
            </a:r>
            <a:endParaRPr lang="cs-CZ" dirty="0"/>
          </a:p>
          <a:p>
            <a:pPr marL="0" indent="0">
              <a:buNone/>
            </a:pPr>
            <a:r>
              <a:rPr lang="cs-CZ" b="1" dirty="0"/>
              <a:t>CÍL: vytvořit SYSTÉM zajišťující trvalé udržování/snižování energetické náročnosti organizace</a:t>
            </a:r>
          </a:p>
        </p:txBody>
      </p:sp>
    </p:spTree>
    <p:extLst>
      <p:ext uri="{BB962C8B-B14F-4D97-AF65-F5344CB8AC3E}">
        <p14:creationId xmlns:p14="http://schemas.microsoft.com/office/powerpoint/2010/main" val="3327765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D4B78C-706D-C4B3-18EE-152BB97B6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98907E-AD87-71F8-79D9-C250BC022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Časový harmonogram zavádění </a:t>
            </a:r>
            <a:r>
              <a:rPr lang="cs-CZ" sz="3600" dirty="0" err="1"/>
              <a:t>EnMS</a:t>
            </a:r>
            <a:br>
              <a:rPr lang="cs-CZ" sz="3600" dirty="0"/>
            </a:br>
            <a:r>
              <a:rPr lang="cs-CZ" sz="3600" dirty="0"/>
              <a:t>2 roky minimum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6DF2AA7-0AC0-302A-0C31-A275110E2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714" y="1783532"/>
            <a:ext cx="7453873" cy="454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286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4DDB45-31F0-752E-0265-25BA670A5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3E8915-D2AA-4327-A45A-972C3CA95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302FC3C-9804-4950-B721-5FD704BA6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88952" cy="6858000"/>
          </a:xfrm>
          <a:prstGeom prst="rect">
            <a:avLst/>
          </a:prstGeom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B9695BD-ECF6-49CA-8877-8C493193C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828800"/>
            <a:ext cx="0" cy="3200400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3BC6EBB2-9BDC-4075-BA6B-43A9FBF9C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228080"/>
            <a:ext cx="993734" cy="762000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F3798573-F27B-47EB-8EA4-7EE34954C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0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C3AB8B3-0AC2-13ED-0379-1DDE8DA3A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195" y="804672"/>
            <a:ext cx="3521359" cy="5248656"/>
          </a:xfrm>
        </p:spPr>
        <p:txBody>
          <a:bodyPr anchor="ctr">
            <a:normAutofit/>
          </a:bodyPr>
          <a:lstStyle/>
          <a:p>
            <a:pPr algn="ctr"/>
            <a:r>
              <a:rPr lang="cs-CZ"/>
              <a:t>Doporučení pro obce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ADF4C1-0FBE-600F-A651-B8E69D1C4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861" y="804671"/>
            <a:ext cx="6399930" cy="524865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dirty="0"/>
              <a:t>1. rok</a:t>
            </a:r>
          </a:p>
          <a:p>
            <a:r>
              <a:rPr lang="cs-CZ" dirty="0"/>
              <a:t>Nejdříve provést energetické audity - zmapují energetické hospodářství a výchozí spotřebu</a:t>
            </a:r>
          </a:p>
          <a:p>
            <a:pPr marL="0" indent="0">
              <a:buNone/>
            </a:pPr>
            <a:br>
              <a:rPr lang="cs-CZ" dirty="0"/>
            </a:br>
            <a:r>
              <a:rPr lang="cs-CZ" dirty="0"/>
              <a:t>2. rok</a:t>
            </a:r>
          </a:p>
          <a:p>
            <a:r>
              <a:rPr lang="cs-CZ" dirty="0"/>
              <a:t>Poté zavést systém </a:t>
            </a:r>
            <a:r>
              <a:rPr lang="cs-CZ" dirty="0" err="1"/>
              <a:t>EnMS</a:t>
            </a:r>
            <a:endParaRPr lang="cs-CZ" dirty="0"/>
          </a:p>
          <a:p>
            <a:pPr marL="0" indent="0">
              <a:buNone/>
            </a:pPr>
            <a:br>
              <a:rPr lang="cs-CZ" dirty="0"/>
            </a:br>
            <a:r>
              <a:rPr lang="cs-CZ" dirty="0"/>
              <a:t>3. - 4. rok</a:t>
            </a:r>
          </a:p>
          <a:p>
            <a:r>
              <a:rPr lang="cs-CZ" dirty="0"/>
              <a:t>Po ověření funkčnosti sytému </a:t>
            </a:r>
            <a:r>
              <a:rPr lang="cs-CZ" dirty="0" err="1"/>
              <a:t>EnMS</a:t>
            </a:r>
            <a:r>
              <a:rPr lang="cs-CZ" dirty="0"/>
              <a:t>, „až dozraje“ teprve systém certifikovat (certifikace zajistí kontinuitu systému)</a:t>
            </a:r>
          </a:p>
        </p:txBody>
      </p:sp>
    </p:spTree>
    <p:extLst>
      <p:ext uri="{BB962C8B-B14F-4D97-AF65-F5344CB8AC3E}">
        <p14:creationId xmlns:p14="http://schemas.microsoft.com/office/powerpoint/2010/main" val="3470778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C34EEE-477F-3298-B3A3-29C5F990E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C180344-E3B5-0BE6-F85B-932FF0CAB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1622321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EBEBEB"/>
                </a:solidFill>
              </a:rPr>
              <a:t>Postup zavádění (Jak začít?)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D57D96-CAD8-478D-7267-0DE98C4C2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188189" cy="3785419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cs-CZ" b="1" dirty="0">
                <a:solidFill>
                  <a:srgbClr val="FFFFFF"/>
                </a:solidFill>
              </a:rPr>
              <a:t>4 kroky k úspěšné implementaci</a:t>
            </a:r>
          </a:p>
          <a:p>
            <a:pPr marL="0" indent="0">
              <a:lnSpc>
                <a:spcPct val="90000"/>
              </a:lnSpc>
              <a:buNone/>
            </a:pPr>
            <a:endParaRPr lang="cs-CZ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cs-CZ" dirty="0">
                <a:solidFill>
                  <a:srgbClr val="FFFFFF"/>
                </a:solidFill>
              </a:rPr>
              <a:t>Analýza (Pasportizace): Co vlastním?</a:t>
            </a:r>
          </a:p>
          <a:p>
            <a:pPr>
              <a:lnSpc>
                <a:spcPct val="90000"/>
              </a:lnSpc>
            </a:pPr>
            <a:r>
              <a:rPr lang="cs-CZ" dirty="0">
                <a:solidFill>
                  <a:srgbClr val="FFFFFF"/>
                </a:solidFill>
              </a:rPr>
              <a:t>Kde mám elektroměry, plynoměry, …</a:t>
            </a:r>
          </a:p>
          <a:p>
            <a:pPr>
              <a:lnSpc>
                <a:spcPct val="90000"/>
              </a:lnSpc>
            </a:pPr>
            <a:r>
              <a:rPr lang="cs-CZ" dirty="0">
                <a:solidFill>
                  <a:srgbClr val="FFFFFF"/>
                </a:solidFill>
              </a:rPr>
              <a:t>Sběr dat: Pravidelné odečty (manuální nebo dálkové).</a:t>
            </a:r>
          </a:p>
          <a:p>
            <a:pPr>
              <a:lnSpc>
                <a:spcPct val="90000"/>
              </a:lnSpc>
            </a:pPr>
            <a:r>
              <a:rPr lang="cs-CZ" dirty="0">
                <a:solidFill>
                  <a:srgbClr val="FFFFFF"/>
                </a:solidFill>
              </a:rPr>
              <a:t>Vyhodnocení: Srovnání budov mezi sebou (benchmark).</a:t>
            </a:r>
          </a:p>
          <a:p>
            <a:pPr>
              <a:lnSpc>
                <a:spcPct val="90000"/>
              </a:lnSpc>
            </a:pPr>
            <a:r>
              <a:rPr lang="cs-CZ" dirty="0">
                <a:solidFill>
                  <a:srgbClr val="FFFFFF"/>
                </a:solidFill>
              </a:rPr>
              <a:t>Opatření: Od seřízení kotelny až po velké investice.</a:t>
            </a:r>
            <a:br>
              <a:rPr lang="cs-CZ" dirty="0">
                <a:solidFill>
                  <a:srgbClr val="FFFFFF"/>
                </a:solidFill>
              </a:rPr>
            </a:br>
            <a:endParaRPr lang="cs-CZ" dirty="0">
              <a:solidFill>
                <a:srgbClr val="FFFFFF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cs-CZ" dirty="0">
                <a:solidFill>
                  <a:srgbClr val="FFFFFF"/>
                </a:solidFill>
              </a:rPr>
              <a:t>Kdo mi s tím pomůže?</a:t>
            </a:r>
          </a:p>
        </p:txBody>
      </p:sp>
      <p:sp>
        <p:nvSpPr>
          <p:cNvPr id="28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95295CF2-10AD-697A-F9AB-779031D8E5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893" r="28619" b="2"/>
          <a:stretch>
            <a:fillRect/>
          </a:stretch>
        </p:blipFill>
        <p:spPr>
          <a:xfrm>
            <a:off x="7229175" y="1"/>
            <a:ext cx="4963245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</p:spPr>
      </p:pic>
      <p:sp>
        <p:nvSpPr>
          <p:cNvPr id="11" name="AutoShape 4" descr="Odečet elektřiny">
            <a:extLst>
              <a:ext uri="{FF2B5EF4-FFF2-40B4-BE49-F238E27FC236}">
                <a16:creationId xmlns:a16="http://schemas.microsoft.com/office/drawing/2014/main" id="{C975BF36-612D-E6F0-268F-B3E7C8076A9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4251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2E53CC-C9EC-D0F4-E8C6-F4CB1712D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9111E7F-DF61-4F95-2C6A-A4014FF65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931" y="452718"/>
            <a:ext cx="4638903" cy="140053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600" dirty="0"/>
              <a:t>Role energetického manažera</a:t>
            </a:r>
          </a:p>
        </p:txBody>
      </p:sp>
      <p:sp>
        <p:nvSpPr>
          <p:cNvPr id="2057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28375" y="-1573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Nejlepší představitelé Supermana ve filmové historii | Fandíme filmu">
            <a:extLst>
              <a:ext uri="{FF2B5EF4-FFF2-40B4-BE49-F238E27FC236}">
                <a16:creationId xmlns:a16="http://schemas.microsoft.com/office/drawing/2014/main" id="{11973C85-B4CE-B605-477F-B7B67072F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8" r="23047" b="-1"/>
          <a:stretch>
            <a:fillRect/>
          </a:stretch>
        </p:blipFill>
        <p:spPr bwMode="auto">
          <a:xfrm>
            <a:off x="3" y="10"/>
            <a:ext cx="4973099" cy="6857991"/>
          </a:xfrm>
          <a:custGeom>
            <a:avLst/>
            <a:gdLst/>
            <a:ahLst/>
            <a:cxnLst/>
            <a:rect l="l" t="t" r="r" b="b"/>
            <a:pathLst>
              <a:path w="4973099" h="6858001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85236"/>
                </a:lnTo>
                <a:lnTo>
                  <a:pt x="4722982" y="3625139"/>
                </a:lnTo>
                <a:lnTo>
                  <a:pt x="4726007" y="3762299"/>
                </a:lnTo>
                <a:lnTo>
                  <a:pt x="4728865" y="3898087"/>
                </a:lnTo>
                <a:lnTo>
                  <a:pt x="4732059" y="4031133"/>
                </a:lnTo>
                <a:lnTo>
                  <a:pt x="4736933" y="4163492"/>
                </a:lnTo>
                <a:lnTo>
                  <a:pt x="4742144" y="4293793"/>
                </a:lnTo>
                <a:lnTo>
                  <a:pt x="4746850" y="4421352"/>
                </a:lnTo>
                <a:lnTo>
                  <a:pt x="4760130" y="4670298"/>
                </a:lnTo>
                <a:lnTo>
                  <a:pt x="4774249" y="4908956"/>
                </a:lnTo>
                <a:lnTo>
                  <a:pt x="4789041" y="5138013"/>
                </a:lnTo>
                <a:lnTo>
                  <a:pt x="4805346" y="5354726"/>
                </a:lnTo>
                <a:lnTo>
                  <a:pt x="4822323" y="5561838"/>
                </a:lnTo>
                <a:lnTo>
                  <a:pt x="4840644" y="5753862"/>
                </a:lnTo>
                <a:lnTo>
                  <a:pt x="4858630" y="5934227"/>
                </a:lnTo>
                <a:lnTo>
                  <a:pt x="4876615" y="6100191"/>
                </a:lnTo>
                <a:lnTo>
                  <a:pt x="4893592" y="6252438"/>
                </a:lnTo>
                <a:lnTo>
                  <a:pt x="4909729" y="6387541"/>
                </a:lnTo>
                <a:lnTo>
                  <a:pt x="4925025" y="6509613"/>
                </a:lnTo>
                <a:lnTo>
                  <a:pt x="4937800" y="6612483"/>
                </a:lnTo>
                <a:lnTo>
                  <a:pt x="4949902" y="6698894"/>
                </a:lnTo>
                <a:lnTo>
                  <a:pt x="4967216" y="6817538"/>
                </a:lnTo>
                <a:lnTo>
                  <a:pt x="4973099" y="6858000"/>
                </a:lnTo>
                <a:lnTo>
                  <a:pt x="4075210" y="6858000"/>
                </a:lnTo>
                <a:lnTo>
                  <a:pt x="4075210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9" name="Rectangle 2058">
            <a:extLst>
              <a:ext uri="{FF2B5EF4-FFF2-40B4-BE49-F238E27FC236}">
                <a16:creationId xmlns:a16="http://schemas.microsoft.com/office/drawing/2014/main" id="{D6F18ACE-6E82-4ADC-8A2F-A1771B30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4B38C1-98AB-0920-B3B4-12C8ADD29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950" y="2052918"/>
            <a:ext cx="4638903" cy="419548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b="1" dirty="0"/>
              <a:t>Analytik:</a:t>
            </a:r>
            <a:r>
              <a:rPr lang="cs-CZ" dirty="0"/>
              <a:t> Kontroluje faktury a hledá chyby dodavatelů.</a:t>
            </a:r>
          </a:p>
          <a:p>
            <a:pPr>
              <a:lnSpc>
                <a:spcPct val="90000"/>
              </a:lnSpc>
            </a:pPr>
            <a:r>
              <a:rPr lang="cs-CZ" b="1" dirty="0"/>
              <a:t>Technik: </a:t>
            </a:r>
            <a:r>
              <a:rPr lang="cs-CZ" dirty="0"/>
              <a:t>Rozumí provozu budov a nastavuje regulaci.</a:t>
            </a:r>
          </a:p>
          <a:p>
            <a:pPr>
              <a:lnSpc>
                <a:spcPct val="90000"/>
              </a:lnSpc>
            </a:pPr>
            <a:r>
              <a:rPr lang="cs-CZ" b="1" dirty="0"/>
              <a:t>Ekonom: </a:t>
            </a:r>
            <a:r>
              <a:rPr lang="cs-CZ" dirty="0"/>
              <a:t>Připravuje podklady pro investice a dotace.</a:t>
            </a:r>
          </a:p>
          <a:p>
            <a:pPr marL="0" indent="0">
              <a:lnSpc>
                <a:spcPct val="90000"/>
              </a:lnSpc>
              <a:buNone/>
            </a:pPr>
            <a:endParaRPr lang="cs-CZ" dirty="0"/>
          </a:p>
          <a:p>
            <a:pPr marL="0" indent="0">
              <a:lnSpc>
                <a:spcPct val="90000"/>
              </a:lnSpc>
              <a:buNone/>
            </a:pPr>
            <a:r>
              <a:rPr lang="cs-CZ" dirty="0"/>
              <a:t>V menších obcích a městech tuto roli často supluje externí firma nebo energetický manažer v rámci </a:t>
            </a:r>
            <a:r>
              <a:rPr lang="cs-CZ" b="1" dirty="0"/>
              <a:t>Energetického konzultačního a informačního místa (EKIM)</a:t>
            </a:r>
          </a:p>
          <a:p>
            <a:pPr marL="0" indent="0">
              <a:lnSpc>
                <a:spcPct val="90000"/>
              </a:lnSpc>
              <a:buNone/>
            </a:pPr>
            <a:endParaRPr lang="cs-CZ" dirty="0"/>
          </a:p>
          <a:p>
            <a:pPr marL="0" indent="0">
              <a:lnSpc>
                <a:spcPct val="90000"/>
              </a:lnSpc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16389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199</TotalTime>
  <Words>1026</Words>
  <Application>Microsoft Office PowerPoint</Application>
  <PresentationFormat>Širokoúhlá obrazovka</PresentationFormat>
  <Paragraphs>119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1" baseType="lpstr">
      <vt:lpstr>Arial</vt:lpstr>
      <vt:lpstr>Century Gothic</vt:lpstr>
      <vt:lpstr>Wingdings 3</vt:lpstr>
      <vt:lpstr>Ion</vt:lpstr>
      <vt:lpstr>Energetický management v praxi: Od vize k realizaci</vt:lpstr>
      <vt:lpstr>Proč jsme tady? (vize vs. realita)</vt:lpstr>
      <vt:lpstr>Energetický audit vs EnMS ISO 50001</vt:lpstr>
      <vt:lpstr>Energetický audit vs EnMS ISO 50001</vt:lpstr>
      <vt:lpstr>Základní požadavky, procesy a pojmy ISO 50001 </vt:lpstr>
      <vt:lpstr>Časový harmonogram zavádění EnMS 2 roky minimum</vt:lpstr>
      <vt:lpstr>Doporučení pro obce</vt:lpstr>
      <vt:lpstr>Postup zavádění (Jak začít?)</vt:lpstr>
      <vt:lpstr>Role energetického manažera</vt:lpstr>
      <vt:lpstr>Rychlá vítězství (Beznákladová opatření)</vt:lpstr>
      <vt:lpstr>Case Study I – Optimalizace jističů – Domov pro seniory</vt:lpstr>
      <vt:lpstr>Case Study I – Optimalizace jističů – Domov pro seniory</vt:lpstr>
      <vt:lpstr>Case Study I – Optimalizace jističů – Domov pro seniory</vt:lpstr>
      <vt:lpstr>Case Study II – Denní rezervovaná kapacita zemního plynu</vt:lpstr>
      <vt:lpstr>Case Study II – Denní rezervovaná kapacita zemního plynu</vt:lpstr>
      <vt:lpstr>Energetický management není náklad, ale investice do kontroly.</vt:lpstr>
      <vt:lpstr>Tři zlatá doporučení pro každého starostu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Aleš Krč</dc:creator>
  <cp:lastModifiedBy>Aleš Krč</cp:lastModifiedBy>
  <cp:revision>2</cp:revision>
  <dcterms:created xsi:type="dcterms:W3CDTF">2026-05-04T19:51:34Z</dcterms:created>
  <dcterms:modified xsi:type="dcterms:W3CDTF">2026-05-04T23:15:19Z</dcterms:modified>
</cp:coreProperties>
</file>