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2" r:id="rId3"/>
    <p:sldId id="257" r:id="rId4"/>
    <p:sldId id="271" r:id="rId5"/>
    <p:sldId id="260" r:id="rId6"/>
    <p:sldId id="258" r:id="rId7"/>
    <p:sldId id="275" r:id="rId8"/>
    <p:sldId id="274" r:id="rId9"/>
    <p:sldId id="261" r:id="rId10"/>
    <p:sldId id="262" r:id="rId11"/>
    <p:sldId id="265" r:id="rId12"/>
    <p:sldId id="264" r:id="rId13"/>
    <p:sldId id="263" r:id="rId14"/>
    <p:sldId id="273" r:id="rId15"/>
    <p:sldId id="266" r:id="rId16"/>
    <p:sldId id="276" r:id="rId17"/>
    <p:sldId id="270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8B0136-9A37-45A8-9E5D-30E7E0986F15}" v="102" dt="2026-04-29T09:54:03.8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91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roslav Pich" userId="d64c5907-eeea-4494-bc34-d039ab8e732e" providerId="ADAL" clId="{39561702-1DFB-4D7B-9946-BD4BF76769F0}"/>
    <pc:docChg chg="undo custSel addSld delSld modSld sldOrd">
      <pc:chgData name="Jaroslav Pich" userId="d64c5907-eeea-4494-bc34-d039ab8e732e" providerId="ADAL" clId="{39561702-1DFB-4D7B-9946-BD4BF76769F0}" dt="2026-04-29T10:43:23.151" v="1022"/>
      <pc:docMkLst>
        <pc:docMk/>
      </pc:docMkLst>
      <pc:sldChg chg="addSp delSp modSp mod setBg">
        <pc:chgData name="Jaroslav Pich" userId="d64c5907-eeea-4494-bc34-d039ab8e732e" providerId="ADAL" clId="{39561702-1DFB-4D7B-9946-BD4BF76769F0}" dt="2026-04-28T09:55:46.806" v="441" actId="20577"/>
        <pc:sldMkLst>
          <pc:docMk/>
          <pc:sldMk cId="0" sldId="257"/>
        </pc:sldMkLst>
        <pc:spChg chg="del mod">
          <ac:chgData name="Jaroslav Pich" userId="d64c5907-eeea-4494-bc34-d039ab8e732e" providerId="ADAL" clId="{39561702-1DFB-4D7B-9946-BD4BF76769F0}" dt="2026-04-28T09:38:37.419" v="1" actId="478"/>
          <ac:spMkLst>
            <pc:docMk/>
            <pc:sldMk cId="0" sldId="257"/>
            <ac:spMk id="2" creationId="{00000000-0000-0000-0000-000000000000}"/>
          </ac:spMkLst>
        </pc:spChg>
        <pc:spChg chg="del">
          <ac:chgData name="Jaroslav Pich" userId="d64c5907-eeea-4494-bc34-d039ab8e732e" providerId="ADAL" clId="{39561702-1DFB-4D7B-9946-BD4BF76769F0}" dt="2026-04-28T09:38:19.966" v="0" actId="26606"/>
          <ac:spMkLst>
            <pc:docMk/>
            <pc:sldMk cId="0" sldId="257"/>
            <ac:spMk id="3" creationId="{00000000-0000-0000-0000-000000000000}"/>
          </ac:spMkLst>
        </pc:spChg>
        <pc:spChg chg="mod">
          <ac:chgData name="Jaroslav Pich" userId="d64c5907-eeea-4494-bc34-d039ab8e732e" providerId="ADAL" clId="{39561702-1DFB-4D7B-9946-BD4BF76769F0}" dt="2026-04-28T09:38:49.898" v="5" actId="207"/>
          <ac:spMkLst>
            <pc:docMk/>
            <pc:sldMk cId="0" sldId="257"/>
            <ac:spMk id="4" creationId="{1E889839-B16A-D2FE-95D0-E9960C91880A}"/>
          </ac:spMkLst>
        </pc:spChg>
        <pc:spChg chg="add">
          <ac:chgData name="Jaroslav Pich" userId="d64c5907-eeea-4494-bc34-d039ab8e732e" providerId="ADAL" clId="{39561702-1DFB-4D7B-9946-BD4BF76769F0}" dt="2026-04-28T09:38:19.966" v="0" actId="26606"/>
          <ac:spMkLst>
            <pc:docMk/>
            <pc:sldMk cId="0" sldId="257"/>
            <ac:spMk id="10" creationId="{AE2B703B-46F9-481A-A605-82E2A828C4FA}"/>
          </ac:spMkLst>
        </pc:spChg>
        <pc:spChg chg="add">
          <ac:chgData name="Jaroslav Pich" userId="d64c5907-eeea-4494-bc34-d039ab8e732e" providerId="ADAL" clId="{39561702-1DFB-4D7B-9946-BD4BF76769F0}" dt="2026-04-28T09:38:19.966" v="0" actId="26606"/>
          <ac:spMkLst>
            <pc:docMk/>
            <pc:sldMk cId="0" sldId="257"/>
            <ac:spMk id="12" creationId="{F13BE4D7-0C3D-4906-B230-A1C5B4665CCF}"/>
          </ac:spMkLst>
        </pc:spChg>
        <pc:graphicFrameChg chg="add mod modGraphic">
          <ac:chgData name="Jaroslav Pich" userId="d64c5907-eeea-4494-bc34-d039ab8e732e" providerId="ADAL" clId="{39561702-1DFB-4D7B-9946-BD4BF76769F0}" dt="2026-04-28T09:55:46.806" v="441" actId="20577"/>
          <ac:graphicFrameMkLst>
            <pc:docMk/>
            <pc:sldMk cId="0" sldId="257"/>
            <ac:graphicFrameMk id="6" creationId="{63443E6E-BF74-BAE9-289B-FF37154741A7}"/>
          </ac:graphicFrameMkLst>
        </pc:graphicFrameChg>
      </pc:sldChg>
      <pc:sldChg chg="addSp delSp modSp mod setBg">
        <pc:chgData name="Jaroslav Pich" userId="d64c5907-eeea-4494-bc34-d039ab8e732e" providerId="ADAL" clId="{39561702-1DFB-4D7B-9946-BD4BF76769F0}" dt="2026-04-29T09:53:12.393" v="985" actId="26606"/>
        <pc:sldMkLst>
          <pc:docMk/>
          <pc:sldMk cId="0" sldId="258"/>
        </pc:sldMkLst>
        <pc:spChg chg="del">
          <ac:chgData name="Jaroslav Pich" userId="d64c5907-eeea-4494-bc34-d039ab8e732e" providerId="ADAL" clId="{39561702-1DFB-4D7B-9946-BD4BF76769F0}" dt="2026-04-29T09:53:01.619" v="982" actId="21"/>
          <ac:spMkLst>
            <pc:docMk/>
            <pc:sldMk cId="0" sldId="258"/>
            <ac:spMk id="2" creationId="{00000000-0000-0000-0000-000000000000}"/>
          </ac:spMkLst>
        </pc:spChg>
        <pc:spChg chg="del">
          <ac:chgData name="Jaroslav Pich" userId="d64c5907-eeea-4494-bc34-d039ab8e732e" providerId="ADAL" clId="{39561702-1DFB-4D7B-9946-BD4BF76769F0}" dt="2026-04-29T09:53:04.167" v="983" actId="21"/>
          <ac:spMkLst>
            <pc:docMk/>
            <pc:sldMk cId="0" sldId="258"/>
            <ac:spMk id="3" creationId="{00000000-0000-0000-0000-000000000000}"/>
          </ac:spMkLst>
        </pc:spChg>
        <pc:spChg chg="add">
          <ac:chgData name="Jaroslav Pich" userId="d64c5907-eeea-4494-bc34-d039ab8e732e" providerId="ADAL" clId="{39561702-1DFB-4D7B-9946-BD4BF76769F0}" dt="2026-04-29T09:53:12.393" v="985" actId="26606"/>
          <ac:spMkLst>
            <pc:docMk/>
            <pc:sldMk cId="0" sldId="258"/>
            <ac:spMk id="10" creationId="{F3060C83-F051-4F0E-ABAD-AA0DFC48B218}"/>
          </ac:spMkLst>
        </pc:spChg>
        <pc:spChg chg="add">
          <ac:chgData name="Jaroslav Pich" userId="d64c5907-eeea-4494-bc34-d039ab8e732e" providerId="ADAL" clId="{39561702-1DFB-4D7B-9946-BD4BF76769F0}" dt="2026-04-29T09:53:12.393" v="985" actId="26606"/>
          <ac:spMkLst>
            <pc:docMk/>
            <pc:sldMk cId="0" sldId="258"/>
            <ac:spMk id="12" creationId="{83C98ABE-055B-441F-B07E-44F97F083C39}"/>
          </ac:spMkLst>
        </pc:spChg>
        <pc:spChg chg="add">
          <ac:chgData name="Jaroslav Pich" userId="d64c5907-eeea-4494-bc34-d039ab8e732e" providerId="ADAL" clId="{39561702-1DFB-4D7B-9946-BD4BF76769F0}" dt="2026-04-29T09:53:12.393" v="985" actId="26606"/>
          <ac:spMkLst>
            <pc:docMk/>
            <pc:sldMk cId="0" sldId="258"/>
            <ac:spMk id="14" creationId="{29FDB030-9B49-4CED-8CCD-4D99382388AC}"/>
          </ac:spMkLst>
        </pc:spChg>
        <pc:spChg chg="add">
          <ac:chgData name="Jaroslav Pich" userId="d64c5907-eeea-4494-bc34-d039ab8e732e" providerId="ADAL" clId="{39561702-1DFB-4D7B-9946-BD4BF76769F0}" dt="2026-04-29T09:53:12.393" v="985" actId="26606"/>
          <ac:spMkLst>
            <pc:docMk/>
            <pc:sldMk cId="0" sldId="258"/>
            <ac:spMk id="16" creationId="{3783CA14-24A1-485C-8B30-D6A5D87987AD}"/>
          </ac:spMkLst>
        </pc:spChg>
        <pc:spChg chg="add">
          <ac:chgData name="Jaroslav Pich" userId="d64c5907-eeea-4494-bc34-d039ab8e732e" providerId="ADAL" clId="{39561702-1DFB-4D7B-9946-BD4BF76769F0}" dt="2026-04-29T09:53:12.393" v="985" actId="26606"/>
          <ac:spMkLst>
            <pc:docMk/>
            <pc:sldMk cId="0" sldId="258"/>
            <ac:spMk id="18" creationId="{9A97C86A-04D6-40F7-AE84-31AB43E6A846}"/>
          </ac:spMkLst>
        </pc:spChg>
        <pc:spChg chg="add">
          <ac:chgData name="Jaroslav Pich" userId="d64c5907-eeea-4494-bc34-d039ab8e732e" providerId="ADAL" clId="{39561702-1DFB-4D7B-9946-BD4BF76769F0}" dt="2026-04-29T09:53:12.393" v="985" actId="26606"/>
          <ac:spMkLst>
            <pc:docMk/>
            <pc:sldMk cId="0" sldId="258"/>
            <ac:spMk id="20" creationId="{FF9F2414-84E8-453E-B1F3-389FDE8192D9}"/>
          </ac:spMkLst>
        </pc:spChg>
        <pc:spChg chg="add">
          <ac:chgData name="Jaroslav Pich" userId="d64c5907-eeea-4494-bc34-d039ab8e732e" providerId="ADAL" clId="{39561702-1DFB-4D7B-9946-BD4BF76769F0}" dt="2026-04-29T09:53:12.393" v="985" actId="26606"/>
          <ac:spMkLst>
            <pc:docMk/>
            <pc:sldMk cId="0" sldId="258"/>
            <ac:spMk id="22" creationId="{3ECA69A1-7536-43AC-85EF-C7106179F5ED}"/>
          </ac:spMkLst>
        </pc:spChg>
        <pc:graphicFrameChg chg="add del mod">
          <ac:chgData name="Jaroslav Pich" userId="d64c5907-eeea-4494-bc34-d039ab8e732e" providerId="ADAL" clId="{39561702-1DFB-4D7B-9946-BD4BF76769F0}" dt="2026-04-28T10:14:06.875" v="901" actId="478"/>
          <ac:graphicFrameMkLst>
            <pc:docMk/>
            <pc:sldMk cId="0" sldId="258"/>
            <ac:graphicFrameMk id="4" creationId="{FB42B553-810C-A367-5E05-94ACCFCBFC12}"/>
          </ac:graphicFrameMkLst>
        </pc:graphicFrameChg>
        <pc:picChg chg="mod">
          <ac:chgData name="Jaroslav Pich" userId="d64c5907-eeea-4494-bc34-d039ab8e732e" providerId="ADAL" clId="{39561702-1DFB-4D7B-9946-BD4BF76769F0}" dt="2026-04-29T09:53:12.393" v="985" actId="26606"/>
          <ac:picMkLst>
            <pc:docMk/>
            <pc:sldMk cId="0" sldId="258"/>
            <ac:picMk id="5" creationId="{F7786E3F-0DD9-8BFB-A3E9-158C63C9DC8C}"/>
          </ac:picMkLst>
        </pc:picChg>
        <pc:picChg chg="add del mod">
          <ac:chgData name="Jaroslav Pich" userId="d64c5907-eeea-4494-bc34-d039ab8e732e" providerId="ADAL" clId="{39561702-1DFB-4D7B-9946-BD4BF76769F0}" dt="2026-04-28T10:13:57.361" v="900" actId="478"/>
          <ac:picMkLst>
            <pc:docMk/>
            <pc:sldMk cId="0" sldId="258"/>
            <ac:picMk id="7" creationId="{8282041D-839A-589C-3C59-769FE44C6C1C}"/>
          </ac:picMkLst>
        </pc:picChg>
      </pc:sldChg>
      <pc:sldChg chg="addSp modSp mod ord setBg">
        <pc:chgData name="Jaroslav Pich" userId="d64c5907-eeea-4494-bc34-d039ab8e732e" providerId="ADAL" clId="{39561702-1DFB-4D7B-9946-BD4BF76769F0}" dt="2026-04-28T09:41:18.487" v="97" actId="403"/>
        <pc:sldMkLst>
          <pc:docMk/>
          <pc:sldMk cId="0" sldId="260"/>
        </pc:sldMkLst>
        <pc:spChg chg="mod">
          <ac:chgData name="Jaroslav Pich" userId="d64c5907-eeea-4494-bc34-d039ab8e732e" providerId="ADAL" clId="{39561702-1DFB-4D7B-9946-BD4BF76769F0}" dt="2026-04-28T09:41:08.099" v="84" actId="403"/>
          <ac:spMkLst>
            <pc:docMk/>
            <pc:sldMk cId="0" sldId="260"/>
            <ac:spMk id="2" creationId="{00000000-0000-0000-0000-000000000000}"/>
          </ac:spMkLst>
        </pc:spChg>
        <pc:spChg chg="mod">
          <ac:chgData name="Jaroslav Pich" userId="d64c5907-eeea-4494-bc34-d039ab8e732e" providerId="ADAL" clId="{39561702-1DFB-4D7B-9946-BD4BF76769F0}" dt="2026-04-28T09:41:18.487" v="97" actId="403"/>
          <ac:spMkLst>
            <pc:docMk/>
            <pc:sldMk cId="0" sldId="260"/>
            <ac:spMk id="3" creationId="{00000000-0000-0000-0000-000000000000}"/>
          </ac:spMkLst>
        </pc:spChg>
        <pc:spChg chg="add">
          <ac:chgData name="Jaroslav Pich" userId="d64c5907-eeea-4494-bc34-d039ab8e732e" providerId="ADAL" clId="{39561702-1DFB-4D7B-9946-BD4BF76769F0}" dt="2026-04-28T09:40:56.993" v="74" actId="26606"/>
          <ac:spMkLst>
            <pc:docMk/>
            <pc:sldMk cId="0" sldId="260"/>
            <ac:spMk id="9" creationId="{4D60F200-5EB0-B223-2439-C96C67F0FEE1}"/>
          </ac:spMkLst>
        </pc:spChg>
        <pc:spChg chg="add">
          <ac:chgData name="Jaroslav Pich" userId="d64c5907-eeea-4494-bc34-d039ab8e732e" providerId="ADAL" clId="{39561702-1DFB-4D7B-9946-BD4BF76769F0}" dt="2026-04-28T09:40:56.993" v="74" actId="26606"/>
          <ac:spMkLst>
            <pc:docMk/>
            <pc:sldMk cId="0" sldId="260"/>
            <ac:spMk id="11" creationId="{A6567EA8-C72D-4B9B-D23F-6B2E9F9C9F47}"/>
          </ac:spMkLst>
        </pc:spChg>
        <pc:spChg chg="add">
          <ac:chgData name="Jaroslav Pich" userId="d64c5907-eeea-4494-bc34-d039ab8e732e" providerId="ADAL" clId="{39561702-1DFB-4D7B-9946-BD4BF76769F0}" dt="2026-04-28T09:40:56.993" v="74" actId="26606"/>
          <ac:spMkLst>
            <pc:docMk/>
            <pc:sldMk cId="0" sldId="260"/>
            <ac:spMk id="13" creationId="{FEFBFA78-9360-1E01-5448-6D5AE0A32601}"/>
          </ac:spMkLst>
        </pc:spChg>
        <pc:spChg chg="add">
          <ac:chgData name="Jaroslav Pich" userId="d64c5907-eeea-4494-bc34-d039ab8e732e" providerId="ADAL" clId="{39561702-1DFB-4D7B-9946-BD4BF76769F0}" dt="2026-04-28T09:40:56.993" v="74" actId="26606"/>
          <ac:spMkLst>
            <pc:docMk/>
            <pc:sldMk cId="0" sldId="260"/>
            <ac:spMk id="15" creationId="{1740453C-744F-DB3A-47EC-15EACE1DC117}"/>
          </ac:spMkLst>
        </pc:spChg>
        <pc:spChg chg="add">
          <ac:chgData name="Jaroslav Pich" userId="d64c5907-eeea-4494-bc34-d039ab8e732e" providerId="ADAL" clId="{39561702-1DFB-4D7B-9946-BD4BF76769F0}" dt="2026-04-28T09:40:56.993" v="74" actId="26606"/>
          <ac:spMkLst>
            <pc:docMk/>
            <pc:sldMk cId="0" sldId="260"/>
            <ac:spMk id="17" creationId="{B6924B03-77BD-EAE3-2854-43363FF8E6BB}"/>
          </ac:spMkLst>
        </pc:spChg>
        <pc:picChg chg="add">
          <ac:chgData name="Jaroslav Pich" userId="d64c5907-eeea-4494-bc34-d039ab8e732e" providerId="ADAL" clId="{39561702-1DFB-4D7B-9946-BD4BF76769F0}" dt="2026-04-28T09:40:56.993" v="74" actId="26606"/>
          <ac:picMkLst>
            <pc:docMk/>
            <pc:sldMk cId="0" sldId="260"/>
            <ac:picMk id="5" creationId="{41E43AE4-9FC6-CC86-51F5-5C911D72241C}"/>
          </ac:picMkLst>
        </pc:picChg>
      </pc:sldChg>
      <pc:sldChg chg="addSp modSp mod setBg addAnim">
        <pc:chgData name="Jaroslav Pich" userId="d64c5907-eeea-4494-bc34-d039ab8e732e" providerId="ADAL" clId="{39561702-1DFB-4D7B-9946-BD4BF76769F0}" dt="2026-04-28T09:42:15.296" v="100"/>
        <pc:sldMkLst>
          <pc:docMk/>
          <pc:sldMk cId="0" sldId="261"/>
        </pc:sldMkLst>
        <pc:spChg chg="mod">
          <ac:chgData name="Jaroslav Pich" userId="d64c5907-eeea-4494-bc34-d039ab8e732e" providerId="ADAL" clId="{39561702-1DFB-4D7B-9946-BD4BF76769F0}" dt="2026-04-28T09:42:15.285" v="99" actId="26606"/>
          <ac:spMkLst>
            <pc:docMk/>
            <pc:sldMk cId="0" sldId="261"/>
            <ac:spMk id="2" creationId="{00000000-0000-0000-0000-000000000000}"/>
          </ac:spMkLst>
        </pc:spChg>
        <pc:spChg chg="add">
          <ac:chgData name="Jaroslav Pich" userId="d64c5907-eeea-4494-bc34-d039ab8e732e" providerId="ADAL" clId="{39561702-1DFB-4D7B-9946-BD4BF76769F0}" dt="2026-04-28T09:42:15.285" v="99" actId="26606"/>
          <ac:spMkLst>
            <pc:docMk/>
            <pc:sldMk cId="0" sldId="261"/>
            <ac:spMk id="9" creationId="{A3363022-C969-41E9-8EB2-E4C94908C1FA}"/>
          </ac:spMkLst>
        </pc:spChg>
        <pc:spChg chg="add">
          <ac:chgData name="Jaroslav Pich" userId="d64c5907-eeea-4494-bc34-d039ab8e732e" providerId="ADAL" clId="{39561702-1DFB-4D7B-9946-BD4BF76769F0}" dt="2026-04-28T09:42:15.285" v="99" actId="26606"/>
          <ac:spMkLst>
            <pc:docMk/>
            <pc:sldMk cId="0" sldId="261"/>
            <ac:spMk id="11" creationId="{8D1AD6B3-BE88-4CEB-BA17-790657CC4729}"/>
          </ac:spMkLst>
        </pc:spChg>
        <pc:grpChg chg="add">
          <ac:chgData name="Jaroslav Pich" userId="d64c5907-eeea-4494-bc34-d039ab8e732e" providerId="ADAL" clId="{39561702-1DFB-4D7B-9946-BD4BF76769F0}" dt="2026-04-28T09:42:15.285" v="99" actId="26606"/>
          <ac:grpSpMkLst>
            <pc:docMk/>
            <pc:sldMk cId="0" sldId="261"/>
            <ac:grpSpMk id="13" creationId="{89D1390B-7E13-4B4F-9CB2-391063412E54}"/>
          </ac:grpSpMkLst>
        </pc:grpChg>
        <pc:picChg chg="add">
          <ac:chgData name="Jaroslav Pich" userId="d64c5907-eeea-4494-bc34-d039ab8e732e" providerId="ADAL" clId="{39561702-1DFB-4D7B-9946-BD4BF76769F0}" dt="2026-04-28T09:42:15.285" v="99" actId="26606"/>
          <ac:picMkLst>
            <pc:docMk/>
            <pc:sldMk cId="0" sldId="261"/>
            <ac:picMk id="6" creationId="{F9CBA184-39DB-165E-3ECD-03DD8C44100A}"/>
          </ac:picMkLst>
        </pc:picChg>
      </pc:sldChg>
      <pc:sldChg chg="addSp delSp modSp mod setBg">
        <pc:chgData name="Jaroslav Pich" userId="d64c5907-eeea-4494-bc34-d039ab8e732e" providerId="ADAL" clId="{39561702-1DFB-4D7B-9946-BD4BF76769F0}" dt="2026-04-28T09:43:18.658" v="126" actId="20577"/>
        <pc:sldMkLst>
          <pc:docMk/>
          <pc:sldMk cId="0" sldId="262"/>
        </pc:sldMkLst>
        <pc:spChg chg="del mod">
          <ac:chgData name="Jaroslav Pich" userId="d64c5907-eeea-4494-bc34-d039ab8e732e" providerId="ADAL" clId="{39561702-1DFB-4D7B-9946-BD4BF76769F0}" dt="2026-04-28T09:42:31.142" v="102" actId="478"/>
          <ac:spMkLst>
            <pc:docMk/>
            <pc:sldMk cId="0" sldId="262"/>
            <ac:spMk id="2" creationId="{00000000-0000-0000-0000-000000000000}"/>
          </ac:spMkLst>
        </pc:spChg>
        <pc:spChg chg="mod ord">
          <ac:chgData name="Jaroslav Pich" userId="d64c5907-eeea-4494-bc34-d039ab8e732e" providerId="ADAL" clId="{39561702-1DFB-4D7B-9946-BD4BF76769F0}" dt="2026-04-28T09:43:18.658" v="126" actId="20577"/>
          <ac:spMkLst>
            <pc:docMk/>
            <pc:sldMk cId="0" sldId="262"/>
            <ac:spMk id="3" creationId="{00000000-0000-0000-0000-000000000000}"/>
          </ac:spMkLst>
        </pc:spChg>
        <pc:spChg chg="add del">
          <ac:chgData name="Jaroslav Pich" userId="d64c5907-eeea-4494-bc34-d039ab8e732e" providerId="ADAL" clId="{39561702-1DFB-4D7B-9946-BD4BF76769F0}" dt="2026-04-28T09:42:52.412" v="103" actId="26606"/>
          <ac:spMkLst>
            <pc:docMk/>
            <pc:sldMk cId="0" sldId="262"/>
            <ac:spMk id="9" creationId="{2A0E4E09-FC02-4ADC-951A-3FFA90B6FE39}"/>
          </ac:spMkLst>
        </pc:spChg>
        <pc:spChg chg="add">
          <ac:chgData name="Jaroslav Pich" userId="d64c5907-eeea-4494-bc34-d039ab8e732e" providerId="ADAL" clId="{39561702-1DFB-4D7B-9946-BD4BF76769F0}" dt="2026-04-28T09:42:52.412" v="103" actId="26606"/>
          <ac:spMkLst>
            <pc:docMk/>
            <pc:sldMk cId="0" sldId="262"/>
            <ac:spMk id="21" creationId="{04812C46-200A-4DEB-A05E-3ED6C68C2387}"/>
          </ac:spMkLst>
        </pc:spChg>
        <pc:spChg chg="add">
          <ac:chgData name="Jaroslav Pich" userId="d64c5907-eeea-4494-bc34-d039ab8e732e" providerId="ADAL" clId="{39561702-1DFB-4D7B-9946-BD4BF76769F0}" dt="2026-04-28T09:42:52.412" v="103" actId="26606"/>
          <ac:spMkLst>
            <pc:docMk/>
            <pc:sldMk cId="0" sldId="262"/>
            <ac:spMk id="23" creationId="{D1EA859B-E555-4109-94F3-6700E046E008}"/>
          </ac:spMkLst>
        </pc:spChg>
        <pc:grpChg chg="add del">
          <ac:chgData name="Jaroslav Pich" userId="d64c5907-eeea-4494-bc34-d039ab8e732e" providerId="ADAL" clId="{39561702-1DFB-4D7B-9946-BD4BF76769F0}" dt="2026-04-28T09:42:52.412" v="103" actId="26606"/>
          <ac:grpSpMkLst>
            <pc:docMk/>
            <pc:sldMk cId="0" sldId="262"/>
            <ac:grpSpMk id="11" creationId="{B0A10B5A-315F-4751-BA35-34556B5D2663}"/>
          </ac:grpSpMkLst>
        </pc:grpChg>
        <pc:picChg chg="add mod">
          <ac:chgData name="Jaroslav Pich" userId="d64c5907-eeea-4494-bc34-d039ab8e732e" providerId="ADAL" clId="{39561702-1DFB-4D7B-9946-BD4BF76769F0}" dt="2026-04-28T09:42:52.412" v="103" actId="26606"/>
          <ac:picMkLst>
            <pc:docMk/>
            <pc:sldMk cId="0" sldId="262"/>
            <ac:picMk id="5" creationId="{7695827A-8D21-166E-E073-5DE6AFC5FC32}"/>
          </ac:picMkLst>
        </pc:picChg>
      </pc:sldChg>
      <pc:sldChg chg="addSp delSp modSp mod setBg">
        <pc:chgData name="Jaroslav Pich" userId="d64c5907-eeea-4494-bc34-d039ab8e732e" providerId="ADAL" clId="{39561702-1DFB-4D7B-9946-BD4BF76769F0}" dt="2026-04-29T09:11:48.818" v="950" actId="26606"/>
        <pc:sldMkLst>
          <pc:docMk/>
          <pc:sldMk cId="0" sldId="263"/>
        </pc:sldMkLst>
        <pc:spChg chg="mod">
          <ac:chgData name="Jaroslav Pich" userId="d64c5907-eeea-4494-bc34-d039ab8e732e" providerId="ADAL" clId="{39561702-1DFB-4D7B-9946-BD4BF76769F0}" dt="2026-04-29T09:11:48.818" v="950" actId="26606"/>
          <ac:spMkLst>
            <pc:docMk/>
            <pc:sldMk cId="0" sldId="263"/>
            <ac:spMk id="2" creationId="{00000000-0000-0000-0000-000000000000}"/>
          </ac:spMkLst>
        </pc:spChg>
        <pc:spChg chg="add del mod">
          <ac:chgData name="Jaroslav Pich" userId="d64c5907-eeea-4494-bc34-d039ab8e732e" providerId="ADAL" clId="{39561702-1DFB-4D7B-9946-BD4BF76769F0}" dt="2026-04-29T09:11:48.818" v="950" actId="26606"/>
          <ac:spMkLst>
            <pc:docMk/>
            <pc:sldMk cId="0" sldId="263"/>
            <ac:spMk id="3" creationId="{00000000-0000-0000-0000-000000000000}"/>
          </ac:spMkLst>
        </pc:spChg>
        <pc:spChg chg="add del">
          <ac:chgData name="Jaroslav Pich" userId="d64c5907-eeea-4494-bc34-d039ab8e732e" providerId="ADAL" clId="{39561702-1DFB-4D7B-9946-BD4BF76769F0}" dt="2026-04-28T10:00:47.179" v="733" actId="26606"/>
          <ac:spMkLst>
            <pc:docMk/>
            <pc:sldMk cId="0" sldId="263"/>
            <ac:spMk id="6" creationId="{BACC6370-2D7E-4714-9D71-7542949D7D5D}"/>
          </ac:spMkLst>
        </pc:spChg>
        <pc:spChg chg="add del">
          <ac:chgData name="Jaroslav Pich" userId="d64c5907-eeea-4494-bc34-d039ab8e732e" providerId="ADAL" clId="{39561702-1DFB-4D7B-9946-BD4BF76769F0}" dt="2026-04-28T10:00:47.179" v="733" actId="26606"/>
          <ac:spMkLst>
            <pc:docMk/>
            <pc:sldMk cId="0" sldId="263"/>
            <ac:spMk id="7" creationId="{F68B3F68-107C-434F-AA38-110D5EA91B85}"/>
          </ac:spMkLst>
        </pc:spChg>
        <pc:spChg chg="add del">
          <ac:chgData name="Jaroslav Pich" userId="d64c5907-eeea-4494-bc34-d039ab8e732e" providerId="ADAL" clId="{39561702-1DFB-4D7B-9946-BD4BF76769F0}" dt="2026-04-28T10:00:47.179" v="733" actId="26606"/>
          <ac:spMkLst>
            <pc:docMk/>
            <pc:sldMk cId="0" sldId="263"/>
            <ac:spMk id="8" creationId="{AAD0DBB9-1A4B-4391-81D4-CB19F9AB918A}"/>
          </ac:spMkLst>
        </pc:spChg>
        <pc:spChg chg="add del">
          <ac:chgData name="Jaroslav Pich" userId="d64c5907-eeea-4494-bc34-d039ab8e732e" providerId="ADAL" clId="{39561702-1DFB-4D7B-9946-BD4BF76769F0}" dt="2026-04-28T10:00:44.112" v="731" actId="26606"/>
          <ac:spMkLst>
            <pc:docMk/>
            <pc:sldMk cId="0" sldId="263"/>
            <ac:spMk id="9" creationId="{BACC6370-2D7E-4714-9D71-7542949D7D5D}"/>
          </ac:spMkLst>
        </pc:spChg>
        <pc:spChg chg="add del">
          <ac:chgData name="Jaroslav Pich" userId="d64c5907-eeea-4494-bc34-d039ab8e732e" providerId="ADAL" clId="{39561702-1DFB-4D7B-9946-BD4BF76769F0}" dt="2026-04-28T10:00:47.179" v="733" actId="26606"/>
          <ac:spMkLst>
            <pc:docMk/>
            <pc:sldMk cId="0" sldId="263"/>
            <ac:spMk id="10" creationId="{063BBA22-50EA-4C4D-BE05-F1CE4E63AA56}"/>
          </ac:spMkLst>
        </pc:spChg>
        <pc:spChg chg="add del">
          <ac:chgData name="Jaroslav Pich" userId="d64c5907-eeea-4494-bc34-d039ab8e732e" providerId="ADAL" clId="{39561702-1DFB-4D7B-9946-BD4BF76769F0}" dt="2026-04-28T10:00:44.112" v="731" actId="26606"/>
          <ac:spMkLst>
            <pc:docMk/>
            <pc:sldMk cId="0" sldId="263"/>
            <ac:spMk id="11" creationId="{F68B3F68-107C-434F-AA38-110D5EA91B85}"/>
          </ac:spMkLst>
        </pc:spChg>
        <pc:spChg chg="add del">
          <ac:chgData name="Jaroslav Pich" userId="d64c5907-eeea-4494-bc34-d039ab8e732e" providerId="ADAL" clId="{39561702-1DFB-4D7B-9946-BD4BF76769F0}" dt="2026-04-28T10:00:44.112" v="731" actId="26606"/>
          <ac:spMkLst>
            <pc:docMk/>
            <pc:sldMk cId="0" sldId="263"/>
            <ac:spMk id="13" creationId="{AAD0DBB9-1A4B-4391-81D4-CB19F9AB918A}"/>
          </ac:spMkLst>
        </pc:spChg>
        <pc:spChg chg="add del">
          <ac:chgData name="Jaroslav Pich" userId="d64c5907-eeea-4494-bc34-d039ab8e732e" providerId="ADAL" clId="{39561702-1DFB-4D7B-9946-BD4BF76769F0}" dt="2026-04-29T09:11:48.818" v="950" actId="26606"/>
          <ac:spMkLst>
            <pc:docMk/>
            <pc:sldMk cId="0" sldId="263"/>
            <ac:spMk id="14" creationId="{375E0459-6403-40CD-989D-56A4407CA12E}"/>
          </ac:spMkLst>
        </pc:spChg>
        <pc:spChg chg="add del">
          <ac:chgData name="Jaroslav Pich" userId="d64c5907-eeea-4494-bc34-d039ab8e732e" providerId="ADAL" clId="{39561702-1DFB-4D7B-9946-BD4BF76769F0}" dt="2026-04-28T10:00:44.112" v="731" actId="26606"/>
          <ac:spMkLst>
            <pc:docMk/>
            <pc:sldMk cId="0" sldId="263"/>
            <ac:spMk id="15" creationId="{063BBA22-50EA-4C4D-BE05-F1CE4E63AA56}"/>
          </ac:spMkLst>
        </pc:spChg>
        <pc:spChg chg="add del">
          <ac:chgData name="Jaroslav Pich" userId="d64c5907-eeea-4494-bc34-d039ab8e732e" providerId="ADAL" clId="{39561702-1DFB-4D7B-9946-BD4BF76769F0}" dt="2026-04-29T09:11:48.818" v="950" actId="26606"/>
          <ac:spMkLst>
            <pc:docMk/>
            <pc:sldMk cId="0" sldId="263"/>
            <ac:spMk id="16" creationId="{53E5B1A8-3AC9-4BD1-9BBC-78CA94F2D1BA}"/>
          </ac:spMkLst>
        </pc:spChg>
        <pc:spChg chg="add del">
          <ac:chgData name="Jaroslav Pich" userId="d64c5907-eeea-4494-bc34-d039ab8e732e" providerId="ADAL" clId="{39561702-1DFB-4D7B-9946-BD4BF76769F0}" dt="2026-04-29T09:11:48.818" v="950" actId="26606"/>
          <ac:spMkLst>
            <pc:docMk/>
            <pc:sldMk cId="0" sldId="263"/>
            <ac:spMk id="17" creationId="{1B15ED52-F352-441B-82BF-E0EA34836D08}"/>
          </ac:spMkLst>
        </pc:spChg>
        <pc:spChg chg="add del">
          <ac:chgData name="Jaroslav Pich" userId="d64c5907-eeea-4494-bc34-d039ab8e732e" providerId="ADAL" clId="{39561702-1DFB-4D7B-9946-BD4BF76769F0}" dt="2026-04-29T09:11:48.818" v="950" actId="26606"/>
          <ac:spMkLst>
            <pc:docMk/>
            <pc:sldMk cId="0" sldId="263"/>
            <ac:spMk id="18" creationId="{3B2E3793-BFE6-45A2-9B7B-E18844431C99}"/>
          </ac:spMkLst>
        </pc:spChg>
        <pc:spChg chg="add del">
          <ac:chgData name="Jaroslav Pich" userId="d64c5907-eeea-4494-bc34-d039ab8e732e" providerId="ADAL" clId="{39561702-1DFB-4D7B-9946-BD4BF76769F0}" dt="2026-04-29T09:11:48.818" v="950" actId="26606"/>
          <ac:spMkLst>
            <pc:docMk/>
            <pc:sldMk cId="0" sldId="263"/>
            <ac:spMk id="19" creationId="{BC4C4868-CB8F-4AF9-9CDB-8108F2C19B67}"/>
          </ac:spMkLst>
        </pc:spChg>
        <pc:spChg chg="add">
          <ac:chgData name="Jaroslav Pich" userId="d64c5907-eeea-4494-bc34-d039ab8e732e" providerId="ADAL" clId="{39561702-1DFB-4D7B-9946-BD4BF76769F0}" dt="2026-04-29T09:11:48.818" v="950" actId="26606"/>
          <ac:spMkLst>
            <pc:docMk/>
            <pc:sldMk cId="0" sldId="263"/>
            <ac:spMk id="24" creationId="{907E470A-25F4-47D0-8FEC-EE9FD606BB34}"/>
          </ac:spMkLst>
        </pc:spChg>
        <pc:grpChg chg="add">
          <ac:chgData name="Jaroslav Pich" userId="d64c5907-eeea-4494-bc34-d039ab8e732e" providerId="ADAL" clId="{39561702-1DFB-4D7B-9946-BD4BF76769F0}" dt="2026-04-29T09:11:48.818" v="950" actId="26606"/>
          <ac:grpSpMkLst>
            <pc:docMk/>
            <pc:sldMk cId="0" sldId="263"/>
            <ac:grpSpMk id="26" creationId="{66220E63-99E1-482A-A0A6-B47EB4BF8797}"/>
          </ac:grpSpMkLst>
        </pc:grpChg>
        <pc:grpChg chg="add">
          <ac:chgData name="Jaroslav Pich" userId="d64c5907-eeea-4494-bc34-d039ab8e732e" providerId="ADAL" clId="{39561702-1DFB-4D7B-9946-BD4BF76769F0}" dt="2026-04-29T09:11:48.818" v="950" actId="26606"/>
          <ac:grpSpMkLst>
            <pc:docMk/>
            <pc:sldMk cId="0" sldId="263"/>
            <ac:grpSpMk id="30" creationId="{8618EE54-271A-4FE8-B6B3-D0FCF55A7A01}"/>
          </ac:grpSpMkLst>
        </pc:grpChg>
        <pc:graphicFrameChg chg="add del">
          <ac:chgData name="Jaroslav Pich" userId="d64c5907-eeea-4494-bc34-d039ab8e732e" providerId="ADAL" clId="{39561702-1DFB-4D7B-9946-BD4BF76769F0}" dt="2026-04-28T10:00:44.112" v="731" actId="26606"/>
          <ac:graphicFrameMkLst>
            <pc:docMk/>
            <pc:sldMk cId="0" sldId="263"/>
            <ac:graphicFrameMk id="5" creationId="{40ABDEFD-7E4C-CC45-E0C9-F8CB81799C64}"/>
          </ac:graphicFrameMkLst>
        </pc:graphicFrameChg>
        <pc:graphicFrameChg chg="add del">
          <ac:chgData name="Jaroslav Pich" userId="d64c5907-eeea-4494-bc34-d039ab8e732e" providerId="ADAL" clId="{39561702-1DFB-4D7B-9946-BD4BF76769F0}" dt="2026-04-28T10:00:47.179" v="733" actId="26606"/>
          <ac:graphicFrameMkLst>
            <pc:docMk/>
            <pc:sldMk cId="0" sldId="263"/>
            <ac:graphicFrameMk id="12" creationId="{40ABDEFD-7E4C-CC45-E0C9-F8CB81799C64}"/>
          </ac:graphicFrameMkLst>
        </pc:graphicFrameChg>
      </pc:sldChg>
      <pc:sldChg chg="addSp delSp modSp mod ord setBg">
        <pc:chgData name="Jaroslav Pich" userId="d64c5907-eeea-4494-bc34-d039ab8e732e" providerId="ADAL" clId="{39561702-1DFB-4D7B-9946-BD4BF76769F0}" dt="2026-04-28T10:00:13.967" v="715" actId="20577"/>
        <pc:sldMkLst>
          <pc:docMk/>
          <pc:sldMk cId="0" sldId="264"/>
        </pc:sldMkLst>
        <pc:spChg chg="mod">
          <ac:chgData name="Jaroslav Pich" userId="d64c5907-eeea-4494-bc34-d039ab8e732e" providerId="ADAL" clId="{39561702-1DFB-4D7B-9946-BD4BF76769F0}" dt="2026-04-28T09:59:55.136" v="709" actId="26606"/>
          <ac:spMkLst>
            <pc:docMk/>
            <pc:sldMk cId="0" sldId="264"/>
            <ac:spMk id="2" creationId="{00000000-0000-0000-0000-000000000000}"/>
          </ac:spMkLst>
        </pc:spChg>
        <pc:spChg chg="del mod">
          <ac:chgData name="Jaroslav Pich" userId="d64c5907-eeea-4494-bc34-d039ab8e732e" providerId="ADAL" clId="{39561702-1DFB-4D7B-9946-BD4BF76769F0}" dt="2026-04-28T09:59:55.136" v="709" actId="26606"/>
          <ac:spMkLst>
            <pc:docMk/>
            <pc:sldMk cId="0" sldId="264"/>
            <ac:spMk id="3" creationId="{00000000-0000-0000-0000-000000000000}"/>
          </ac:spMkLst>
        </pc:spChg>
        <pc:spChg chg="add">
          <ac:chgData name="Jaroslav Pich" userId="d64c5907-eeea-4494-bc34-d039ab8e732e" providerId="ADAL" clId="{39561702-1DFB-4D7B-9946-BD4BF76769F0}" dt="2026-04-28T09:59:55.136" v="709" actId="26606"/>
          <ac:spMkLst>
            <pc:docMk/>
            <pc:sldMk cId="0" sldId="264"/>
            <ac:spMk id="9" creationId="{BACC6370-2D7E-4714-9D71-7542949D7D5D}"/>
          </ac:spMkLst>
        </pc:spChg>
        <pc:spChg chg="add">
          <ac:chgData name="Jaroslav Pich" userId="d64c5907-eeea-4494-bc34-d039ab8e732e" providerId="ADAL" clId="{39561702-1DFB-4D7B-9946-BD4BF76769F0}" dt="2026-04-28T09:59:55.136" v="709" actId="26606"/>
          <ac:spMkLst>
            <pc:docMk/>
            <pc:sldMk cId="0" sldId="264"/>
            <ac:spMk id="11" creationId="{F68B3F68-107C-434F-AA38-110D5EA91B85}"/>
          </ac:spMkLst>
        </pc:spChg>
        <pc:spChg chg="add">
          <ac:chgData name="Jaroslav Pich" userId="d64c5907-eeea-4494-bc34-d039ab8e732e" providerId="ADAL" clId="{39561702-1DFB-4D7B-9946-BD4BF76769F0}" dt="2026-04-28T09:59:55.136" v="709" actId="26606"/>
          <ac:spMkLst>
            <pc:docMk/>
            <pc:sldMk cId="0" sldId="264"/>
            <ac:spMk id="13" creationId="{AAD0DBB9-1A4B-4391-81D4-CB19F9AB918A}"/>
          </ac:spMkLst>
        </pc:spChg>
        <pc:spChg chg="add">
          <ac:chgData name="Jaroslav Pich" userId="d64c5907-eeea-4494-bc34-d039ab8e732e" providerId="ADAL" clId="{39561702-1DFB-4D7B-9946-BD4BF76769F0}" dt="2026-04-28T09:59:55.136" v="709" actId="26606"/>
          <ac:spMkLst>
            <pc:docMk/>
            <pc:sldMk cId="0" sldId="264"/>
            <ac:spMk id="15" creationId="{063BBA22-50EA-4C4D-BE05-F1CE4E63AA56}"/>
          </ac:spMkLst>
        </pc:spChg>
        <pc:graphicFrameChg chg="add modGraphic">
          <ac:chgData name="Jaroslav Pich" userId="d64c5907-eeea-4494-bc34-d039ab8e732e" providerId="ADAL" clId="{39561702-1DFB-4D7B-9946-BD4BF76769F0}" dt="2026-04-28T10:00:13.967" v="715" actId="20577"/>
          <ac:graphicFrameMkLst>
            <pc:docMk/>
            <pc:sldMk cId="0" sldId="264"/>
            <ac:graphicFrameMk id="5" creationId="{C472C415-F8FE-DD88-9E1F-468F67F7812E}"/>
          </ac:graphicFrameMkLst>
        </pc:graphicFrameChg>
      </pc:sldChg>
      <pc:sldChg chg="addSp modSp mod ord setBg addAnim">
        <pc:chgData name="Jaroslav Pich" userId="d64c5907-eeea-4494-bc34-d039ab8e732e" providerId="ADAL" clId="{39561702-1DFB-4D7B-9946-BD4BF76769F0}" dt="2026-04-28T09:57:57.452" v="549" actId="1076"/>
        <pc:sldMkLst>
          <pc:docMk/>
          <pc:sldMk cId="0" sldId="265"/>
        </pc:sldMkLst>
        <pc:spChg chg="mod">
          <ac:chgData name="Jaroslav Pich" userId="d64c5907-eeea-4494-bc34-d039ab8e732e" providerId="ADAL" clId="{39561702-1DFB-4D7B-9946-BD4BF76769F0}" dt="2026-04-28T09:57:57.452" v="549" actId="1076"/>
          <ac:spMkLst>
            <pc:docMk/>
            <pc:sldMk cId="0" sldId="265"/>
            <ac:spMk id="2" creationId="{00000000-0000-0000-0000-000000000000}"/>
          </ac:spMkLst>
        </pc:spChg>
        <pc:spChg chg="mod">
          <ac:chgData name="Jaroslav Pich" userId="d64c5907-eeea-4494-bc34-d039ab8e732e" providerId="ADAL" clId="{39561702-1DFB-4D7B-9946-BD4BF76769F0}" dt="2026-04-28T09:57:49.957" v="547" actId="26606"/>
          <ac:spMkLst>
            <pc:docMk/>
            <pc:sldMk cId="0" sldId="265"/>
            <ac:spMk id="3" creationId="{00000000-0000-0000-0000-000000000000}"/>
          </ac:spMkLst>
        </pc:spChg>
        <pc:spChg chg="add">
          <ac:chgData name="Jaroslav Pich" userId="d64c5907-eeea-4494-bc34-d039ab8e732e" providerId="ADAL" clId="{39561702-1DFB-4D7B-9946-BD4BF76769F0}" dt="2026-04-28T09:57:49.957" v="547" actId="26606"/>
          <ac:spMkLst>
            <pc:docMk/>
            <pc:sldMk cId="0" sldId="265"/>
            <ac:spMk id="10" creationId="{A3363022-C969-41E9-8EB2-E4C94908C1FA}"/>
          </ac:spMkLst>
        </pc:spChg>
        <pc:spChg chg="add">
          <ac:chgData name="Jaroslav Pich" userId="d64c5907-eeea-4494-bc34-d039ab8e732e" providerId="ADAL" clId="{39561702-1DFB-4D7B-9946-BD4BF76769F0}" dt="2026-04-28T09:57:49.957" v="547" actId="26606"/>
          <ac:spMkLst>
            <pc:docMk/>
            <pc:sldMk cId="0" sldId="265"/>
            <ac:spMk id="12" creationId="{8D1AD6B3-BE88-4CEB-BA17-790657CC4729}"/>
          </ac:spMkLst>
        </pc:spChg>
        <pc:grpChg chg="add">
          <ac:chgData name="Jaroslav Pich" userId="d64c5907-eeea-4494-bc34-d039ab8e732e" providerId="ADAL" clId="{39561702-1DFB-4D7B-9946-BD4BF76769F0}" dt="2026-04-28T09:57:49.957" v="547" actId="26606"/>
          <ac:grpSpMkLst>
            <pc:docMk/>
            <pc:sldMk cId="0" sldId="265"/>
            <ac:grpSpMk id="14" creationId="{89D1390B-7E13-4B4F-9CB2-391063412E54}"/>
          </ac:grpSpMkLst>
        </pc:grpChg>
        <pc:picChg chg="add">
          <ac:chgData name="Jaroslav Pich" userId="d64c5907-eeea-4494-bc34-d039ab8e732e" providerId="ADAL" clId="{39561702-1DFB-4D7B-9946-BD4BF76769F0}" dt="2026-04-28T09:57:49.957" v="547" actId="26606"/>
          <ac:picMkLst>
            <pc:docMk/>
            <pc:sldMk cId="0" sldId="265"/>
            <ac:picMk id="7" creationId="{9F319206-ECCB-DAE1-FE4E-BFDB96F54878}"/>
          </ac:picMkLst>
        </pc:picChg>
      </pc:sldChg>
      <pc:sldChg chg="addSp modSp mod setBg">
        <pc:chgData name="Jaroslav Pich" userId="d64c5907-eeea-4494-bc34-d039ab8e732e" providerId="ADAL" clId="{39561702-1DFB-4D7B-9946-BD4BF76769F0}" dt="2026-04-29T09:12:24.564" v="956" actId="20577"/>
        <pc:sldMkLst>
          <pc:docMk/>
          <pc:sldMk cId="0" sldId="266"/>
        </pc:sldMkLst>
        <pc:spChg chg="mod">
          <ac:chgData name="Jaroslav Pich" userId="d64c5907-eeea-4494-bc34-d039ab8e732e" providerId="ADAL" clId="{39561702-1DFB-4D7B-9946-BD4BF76769F0}" dt="2026-04-29T09:12:24.564" v="956" actId="20577"/>
          <ac:spMkLst>
            <pc:docMk/>
            <pc:sldMk cId="0" sldId="266"/>
            <ac:spMk id="2" creationId="{00000000-0000-0000-0000-000000000000}"/>
          </ac:spMkLst>
        </pc:spChg>
        <pc:spChg chg="add">
          <ac:chgData name="Jaroslav Pich" userId="d64c5907-eeea-4494-bc34-d039ab8e732e" providerId="ADAL" clId="{39561702-1DFB-4D7B-9946-BD4BF76769F0}" dt="2026-04-28T10:12:33.508" v="892" actId="26606"/>
          <ac:spMkLst>
            <pc:docMk/>
            <pc:sldMk cId="0" sldId="266"/>
            <ac:spMk id="7" creationId="{1A3C89F8-0D2F-47FF-B903-151248265F47}"/>
          </ac:spMkLst>
        </pc:spChg>
        <pc:spChg chg="add">
          <ac:chgData name="Jaroslav Pich" userId="d64c5907-eeea-4494-bc34-d039ab8e732e" providerId="ADAL" clId="{39561702-1DFB-4D7B-9946-BD4BF76769F0}" dt="2026-04-28T10:12:33.508" v="892" actId="26606"/>
          <ac:spMkLst>
            <pc:docMk/>
            <pc:sldMk cId="0" sldId="266"/>
            <ac:spMk id="9" creationId="{C5CB530E-515E-412C-9DF1-5F8FFBD6F383}"/>
          </ac:spMkLst>
        </pc:spChg>
        <pc:spChg chg="add">
          <ac:chgData name="Jaroslav Pich" userId="d64c5907-eeea-4494-bc34-d039ab8e732e" providerId="ADAL" clId="{39561702-1DFB-4D7B-9946-BD4BF76769F0}" dt="2026-04-28T10:12:33.508" v="892" actId="26606"/>
          <ac:spMkLst>
            <pc:docMk/>
            <pc:sldMk cId="0" sldId="266"/>
            <ac:spMk id="11" creationId="{712D4376-A578-4FF1-94FC-245E7A6A489F}"/>
          </ac:spMkLst>
        </pc:spChg>
        <pc:spChg chg="add">
          <ac:chgData name="Jaroslav Pich" userId="d64c5907-eeea-4494-bc34-d039ab8e732e" providerId="ADAL" clId="{39561702-1DFB-4D7B-9946-BD4BF76769F0}" dt="2026-04-28T10:12:33.508" v="892" actId="26606"/>
          <ac:spMkLst>
            <pc:docMk/>
            <pc:sldMk cId="0" sldId="266"/>
            <ac:spMk id="13" creationId="{AEA7509D-F04F-40CB-A0B3-EEF16499CC9F}"/>
          </ac:spMkLst>
        </pc:spChg>
        <pc:spChg chg="add">
          <ac:chgData name="Jaroslav Pich" userId="d64c5907-eeea-4494-bc34-d039ab8e732e" providerId="ADAL" clId="{39561702-1DFB-4D7B-9946-BD4BF76769F0}" dt="2026-04-28T10:12:33.508" v="892" actId="26606"/>
          <ac:spMkLst>
            <pc:docMk/>
            <pc:sldMk cId="0" sldId="266"/>
            <ac:spMk id="17" creationId="{508BEF50-7B1E-49A4-BC19-5F4F1D755E64}"/>
          </ac:spMkLst>
        </pc:spChg>
        <pc:spChg chg="add">
          <ac:chgData name="Jaroslav Pich" userId="d64c5907-eeea-4494-bc34-d039ab8e732e" providerId="ADAL" clId="{39561702-1DFB-4D7B-9946-BD4BF76769F0}" dt="2026-04-28T10:12:33.508" v="892" actId="26606"/>
          <ac:spMkLst>
            <pc:docMk/>
            <pc:sldMk cId="0" sldId="266"/>
            <ac:spMk id="19" creationId="{3FBAD350-5664-4811-A208-657FB882D350}"/>
          </ac:spMkLst>
        </pc:spChg>
        <pc:spChg chg="add">
          <ac:chgData name="Jaroslav Pich" userId="d64c5907-eeea-4494-bc34-d039ab8e732e" providerId="ADAL" clId="{39561702-1DFB-4D7B-9946-BD4BF76769F0}" dt="2026-04-28T10:12:33.508" v="892" actId="26606"/>
          <ac:spMkLst>
            <pc:docMk/>
            <pc:sldMk cId="0" sldId="266"/>
            <ac:spMk id="21" creationId="{C39ADB8F-D187-49D7-BDCF-C1B6DC727068}"/>
          </ac:spMkLst>
        </pc:spChg>
        <pc:cxnChg chg="add">
          <ac:chgData name="Jaroslav Pich" userId="d64c5907-eeea-4494-bc34-d039ab8e732e" providerId="ADAL" clId="{39561702-1DFB-4D7B-9946-BD4BF76769F0}" dt="2026-04-28T10:12:33.508" v="892" actId="26606"/>
          <ac:cxnSpMkLst>
            <pc:docMk/>
            <pc:sldMk cId="0" sldId="266"/>
            <ac:cxnSpMk id="15" creationId="{56020367-4FD5-4596-8E10-C5F095CD8DBF}"/>
          </ac:cxnSpMkLst>
        </pc:cxnChg>
      </pc:sldChg>
      <pc:sldChg chg="del">
        <pc:chgData name="Jaroslav Pich" userId="d64c5907-eeea-4494-bc34-d039ab8e732e" providerId="ADAL" clId="{39561702-1DFB-4D7B-9946-BD4BF76769F0}" dt="2026-04-28T09:57:25.463" v="546" actId="2696"/>
        <pc:sldMkLst>
          <pc:docMk/>
          <pc:sldMk cId="0" sldId="267"/>
        </pc:sldMkLst>
      </pc:sldChg>
      <pc:sldChg chg="del">
        <pc:chgData name="Jaroslav Pich" userId="d64c5907-eeea-4494-bc34-d039ab8e732e" providerId="ADAL" clId="{39561702-1DFB-4D7B-9946-BD4BF76769F0}" dt="2026-04-28T09:57:19.851" v="545" actId="2696"/>
        <pc:sldMkLst>
          <pc:docMk/>
          <pc:sldMk cId="0" sldId="268"/>
        </pc:sldMkLst>
      </pc:sldChg>
      <pc:sldChg chg="del">
        <pc:chgData name="Jaroslav Pich" userId="d64c5907-eeea-4494-bc34-d039ab8e732e" providerId="ADAL" clId="{39561702-1DFB-4D7B-9946-BD4BF76769F0}" dt="2026-04-28T10:12:49.339" v="895" actId="2696"/>
        <pc:sldMkLst>
          <pc:docMk/>
          <pc:sldMk cId="0" sldId="269"/>
        </pc:sldMkLst>
      </pc:sldChg>
      <pc:sldChg chg="addSp delSp modSp mod setBg">
        <pc:chgData name="Jaroslav Pich" userId="d64c5907-eeea-4494-bc34-d039ab8e732e" providerId="ADAL" clId="{39561702-1DFB-4D7B-9946-BD4BF76769F0}" dt="2026-04-29T09:14:36.281" v="978" actId="1076"/>
        <pc:sldMkLst>
          <pc:docMk/>
          <pc:sldMk cId="0" sldId="270"/>
        </pc:sldMkLst>
        <pc:spChg chg="add del mod">
          <ac:chgData name="Jaroslav Pich" userId="d64c5907-eeea-4494-bc34-d039ab8e732e" providerId="ADAL" clId="{39561702-1DFB-4D7B-9946-BD4BF76769F0}" dt="2026-04-29T09:13:35.395" v="965" actId="26606"/>
          <ac:spMkLst>
            <pc:docMk/>
            <pc:sldMk cId="0" sldId="270"/>
            <ac:spMk id="2" creationId="{00000000-0000-0000-0000-000000000000}"/>
          </ac:spMkLst>
        </pc:spChg>
        <pc:spChg chg="add mod ord">
          <ac:chgData name="Jaroslav Pich" userId="d64c5907-eeea-4494-bc34-d039ab8e732e" providerId="ADAL" clId="{39561702-1DFB-4D7B-9946-BD4BF76769F0}" dt="2026-04-29T09:13:54.403" v="970" actId="1076"/>
          <ac:spMkLst>
            <pc:docMk/>
            <pc:sldMk cId="0" sldId="270"/>
            <ac:spMk id="3" creationId="{CB8153FB-2C4B-2550-5DB4-E5B6109592BD}"/>
          </ac:spMkLst>
        </pc:spChg>
        <pc:spChg chg="add mod">
          <ac:chgData name="Jaroslav Pich" userId="d64c5907-eeea-4494-bc34-d039ab8e732e" providerId="ADAL" clId="{39561702-1DFB-4D7B-9946-BD4BF76769F0}" dt="2026-04-29T09:13:50.323" v="969" actId="1076"/>
          <ac:spMkLst>
            <pc:docMk/>
            <pc:sldMk cId="0" sldId="270"/>
            <ac:spMk id="4" creationId="{F1FCD0C3-CBE3-FDF2-0E45-E12D4218E867}"/>
          </ac:spMkLst>
        </pc:spChg>
        <pc:spChg chg="add del">
          <ac:chgData name="Jaroslav Pich" userId="d64c5907-eeea-4494-bc34-d039ab8e732e" providerId="ADAL" clId="{39561702-1DFB-4D7B-9946-BD4BF76769F0}" dt="2026-04-29T09:13:02.421" v="960" actId="26606"/>
          <ac:spMkLst>
            <pc:docMk/>
            <pc:sldMk cId="0" sldId="270"/>
            <ac:spMk id="10" creationId="{A1F6BF70-C7D1-4AF9-8DB4-BEEB8A9C3529}"/>
          </ac:spMkLst>
        </pc:spChg>
        <pc:spChg chg="add del">
          <ac:chgData name="Jaroslav Pich" userId="d64c5907-eeea-4494-bc34-d039ab8e732e" providerId="ADAL" clId="{39561702-1DFB-4D7B-9946-BD4BF76769F0}" dt="2026-04-29T09:13:02.421" v="960" actId="26606"/>
          <ac:spMkLst>
            <pc:docMk/>
            <pc:sldMk cId="0" sldId="270"/>
            <ac:spMk id="16" creationId="{2C1BBA94-3F40-40AA-8BB9-E69E25E537C1}"/>
          </ac:spMkLst>
        </pc:spChg>
        <pc:spChg chg="add del">
          <ac:chgData name="Jaroslav Pich" userId="d64c5907-eeea-4494-bc34-d039ab8e732e" providerId="ADAL" clId="{39561702-1DFB-4D7B-9946-BD4BF76769F0}" dt="2026-04-29T09:13:33.503" v="962" actId="26606"/>
          <ac:spMkLst>
            <pc:docMk/>
            <pc:sldMk cId="0" sldId="270"/>
            <ac:spMk id="18" creationId="{C05CBC3C-2E5A-4839-8B9B-2E5A6ADF0F58}"/>
          </ac:spMkLst>
        </pc:spChg>
        <pc:spChg chg="add del">
          <ac:chgData name="Jaroslav Pich" userId="d64c5907-eeea-4494-bc34-d039ab8e732e" providerId="ADAL" clId="{39561702-1DFB-4D7B-9946-BD4BF76769F0}" dt="2026-04-29T09:13:33.503" v="962" actId="26606"/>
          <ac:spMkLst>
            <pc:docMk/>
            <pc:sldMk cId="0" sldId="270"/>
            <ac:spMk id="19" creationId="{DB5B423A-57CC-4C58-AA26-8E2E862B03A0}"/>
          </ac:spMkLst>
        </pc:spChg>
        <pc:spChg chg="add del">
          <ac:chgData name="Jaroslav Pich" userId="d64c5907-eeea-4494-bc34-d039ab8e732e" providerId="ADAL" clId="{39561702-1DFB-4D7B-9946-BD4BF76769F0}" dt="2026-04-29T09:13:35.265" v="964" actId="26606"/>
          <ac:spMkLst>
            <pc:docMk/>
            <pc:sldMk cId="0" sldId="270"/>
            <ac:spMk id="22" creationId="{A1F6BF70-C7D1-4AF9-8DB4-BEEB8A9C3529}"/>
          </ac:spMkLst>
        </pc:spChg>
        <pc:spChg chg="add del">
          <ac:chgData name="Jaroslav Pich" userId="d64c5907-eeea-4494-bc34-d039ab8e732e" providerId="ADAL" clId="{39561702-1DFB-4D7B-9946-BD4BF76769F0}" dt="2026-04-29T09:13:35.265" v="964" actId="26606"/>
          <ac:spMkLst>
            <pc:docMk/>
            <pc:sldMk cId="0" sldId="270"/>
            <ac:spMk id="24" creationId="{2C1BBA94-3F40-40AA-8BB9-E69E25E537C1}"/>
          </ac:spMkLst>
        </pc:spChg>
        <pc:spChg chg="add">
          <ac:chgData name="Jaroslav Pich" userId="d64c5907-eeea-4494-bc34-d039ab8e732e" providerId="ADAL" clId="{39561702-1DFB-4D7B-9946-BD4BF76769F0}" dt="2026-04-29T09:13:35.395" v="965" actId="26606"/>
          <ac:spMkLst>
            <pc:docMk/>
            <pc:sldMk cId="0" sldId="270"/>
            <ac:spMk id="27" creationId="{C05CBC3C-2E5A-4839-8B9B-2E5A6ADF0F58}"/>
          </ac:spMkLst>
        </pc:spChg>
        <pc:spChg chg="add">
          <ac:chgData name="Jaroslav Pich" userId="d64c5907-eeea-4494-bc34-d039ab8e732e" providerId="ADAL" clId="{39561702-1DFB-4D7B-9946-BD4BF76769F0}" dt="2026-04-29T09:13:35.395" v="965" actId="26606"/>
          <ac:spMkLst>
            <pc:docMk/>
            <pc:sldMk cId="0" sldId="270"/>
            <ac:spMk id="28" creationId="{DB5B423A-57CC-4C58-AA26-8E2E862B03A0}"/>
          </ac:spMkLst>
        </pc:spChg>
        <pc:grpChg chg="add del">
          <ac:chgData name="Jaroslav Pich" userId="d64c5907-eeea-4494-bc34-d039ab8e732e" providerId="ADAL" clId="{39561702-1DFB-4D7B-9946-BD4BF76769F0}" dt="2026-04-29T09:13:02.421" v="960" actId="26606"/>
          <ac:grpSpMkLst>
            <pc:docMk/>
            <pc:sldMk cId="0" sldId="270"/>
            <ac:grpSpMk id="12" creationId="{0C66A8B6-1F6E-4FCC-93B9-B9986B6FD111}"/>
          </ac:grpSpMkLst>
        </pc:grpChg>
        <pc:grpChg chg="add del">
          <ac:chgData name="Jaroslav Pich" userId="d64c5907-eeea-4494-bc34-d039ab8e732e" providerId="ADAL" clId="{39561702-1DFB-4D7B-9946-BD4BF76769F0}" dt="2026-04-29T09:13:35.265" v="964" actId="26606"/>
          <ac:grpSpMkLst>
            <pc:docMk/>
            <pc:sldMk cId="0" sldId="270"/>
            <ac:grpSpMk id="23" creationId="{0C66A8B6-1F6E-4FCC-93B9-B9986B6FD111}"/>
          </ac:grpSpMkLst>
        </pc:grpChg>
        <pc:graphicFrameChg chg="add del">
          <ac:chgData name="Jaroslav Pich" userId="d64c5907-eeea-4494-bc34-d039ab8e732e" providerId="ADAL" clId="{39561702-1DFB-4D7B-9946-BD4BF76769F0}" dt="2026-04-29T09:13:02.421" v="960" actId="26606"/>
          <ac:graphicFrameMkLst>
            <pc:docMk/>
            <pc:sldMk cId="0" sldId="270"/>
            <ac:graphicFrameMk id="6" creationId="{356FE12E-B12B-EA93-9A0E-1F45715B5459}"/>
          </ac:graphicFrameMkLst>
        </pc:graphicFrameChg>
        <pc:graphicFrameChg chg="add del">
          <ac:chgData name="Jaroslav Pich" userId="d64c5907-eeea-4494-bc34-d039ab8e732e" providerId="ADAL" clId="{39561702-1DFB-4D7B-9946-BD4BF76769F0}" dt="2026-04-29T09:13:33.503" v="962" actId="26606"/>
          <ac:graphicFrameMkLst>
            <pc:docMk/>
            <pc:sldMk cId="0" sldId="270"/>
            <ac:graphicFrameMk id="20" creationId="{35324084-FFA3-DC4D-A4DA-7A4CFCEFD2E3}"/>
          </ac:graphicFrameMkLst>
        </pc:graphicFrameChg>
        <pc:graphicFrameChg chg="add del">
          <ac:chgData name="Jaroslav Pich" userId="d64c5907-eeea-4494-bc34-d039ab8e732e" providerId="ADAL" clId="{39561702-1DFB-4D7B-9946-BD4BF76769F0}" dt="2026-04-29T09:13:35.265" v="964" actId="26606"/>
          <ac:graphicFrameMkLst>
            <pc:docMk/>
            <pc:sldMk cId="0" sldId="270"/>
            <ac:graphicFrameMk id="25" creationId="{356FE12E-B12B-EA93-9A0E-1F45715B5459}"/>
          </ac:graphicFrameMkLst>
        </pc:graphicFrameChg>
        <pc:graphicFrameChg chg="add mod">
          <ac:chgData name="Jaroslav Pich" userId="d64c5907-eeea-4494-bc34-d039ab8e732e" providerId="ADAL" clId="{39561702-1DFB-4D7B-9946-BD4BF76769F0}" dt="2026-04-29T09:13:47.652" v="968" actId="1076"/>
          <ac:graphicFrameMkLst>
            <pc:docMk/>
            <pc:sldMk cId="0" sldId="270"/>
            <ac:graphicFrameMk id="29" creationId="{35324084-FFA3-DC4D-A4DA-7A4CFCEFD2E3}"/>
          </ac:graphicFrameMkLst>
        </pc:graphicFrameChg>
        <pc:picChg chg="add mod">
          <ac:chgData name="Jaroslav Pich" userId="d64c5907-eeea-4494-bc34-d039ab8e732e" providerId="ADAL" clId="{39561702-1DFB-4D7B-9946-BD4BF76769F0}" dt="2026-04-29T09:14:36.281" v="978" actId="1076"/>
          <ac:picMkLst>
            <pc:docMk/>
            <pc:sldMk cId="0" sldId="270"/>
            <ac:picMk id="7" creationId="{F74F548C-4E2A-A836-80E1-4AFF20A5D0DC}"/>
          </ac:picMkLst>
        </pc:picChg>
      </pc:sldChg>
      <pc:sldChg chg="ord">
        <pc:chgData name="Jaroslav Pich" userId="d64c5907-eeea-4494-bc34-d039ab8e732e" providerId="ADAL" clId="{39561702-1DFB-4D7B-9946-BD4BF76769F0}" dt="2026-04-28T09:40:41.583" v="71"/>
        <pc:sldMkLst>
          <pc:docMk/>
          <pc:sldMk cId="3237033588" sldId="271"/>
        </pc:sldMkLst>
      </pc:sldChg>
      <pc:sldChg chg="modSp mod">
        <pc:chgData name="Jaroslav Pich" userId="d64c5907-eeea-4494-bc34-d039ab8e732e" providerId="ADAL" clId="{39561702-1DFB-4D7B-9946-BD4BF76769F0}" dt="2026-04-28T09:41:56.679" v="98" actId="20577"/>
        <pc:sldMkLst>
          <pc:docMk/>
          <pc:sldMk cId="602249303" sldId="272"/>
        </pc:sldMkLst>
        <pc:spChg chg="mod">
          <ac:chgData name="Jaroslav Pich" userId="d64c5907-eeea-4494-bc34-d039ab8e732e" providerId="ADAL" clId="{39561702-1DFB-4D7B-9946-BD4BF76769F0}" dt="2026-04-28T09:41:56.679" v="98" actId="20577"/>
          <ac:spMkLst>
            <pc:docMk/>
            <pc:sldMk cId="602249303" sldId="272"/>
            <ac:spMk id="3" creationId="{C2FB015A-DD11-EA3E-D97D-578518467D30}"/>
          </ac:spMkLst>
        </pc:spChg>
      </pc:sldChg>
      <pc:sldChg chg="addSp delSp modSp add mod setBg">
        <pc:chgData name="Jaroslav Pich" userId="d64c5907-eeea-4494-bc34-d039ab8e732e" providerId="ADAL" clId="{39561702-1DFB-4D7B-9946-BD4BF76769F0}" dt="2026-04-29T09:12:00.966" v="953" actId="20577"/>
        <pc:sldMkLst>
          <pc:docMk/>
          <pc:sldMk cId="1628854325" sldId="273"/>
        </pc:sldMkLst>
        <pc:spChg chg="mod">
          <ac:chgData name="Jaroslav Pich" userId="d64c5907-eeea-4494-bc34-d039ab8e732e" providerId="ADAL" clId="{39561702-1DFB-4D7B-9946-BD4BF76769F0}" dt="2026-04-28T10:10:18.759" v="891" actId="14100"/>
          <ac:spMkLst>
            <pc:docMk/>
            <pc:sldMk cId="1628854325" sldId="273"/>
            <ac:spMk id="2" creationId="{BF5E8B4C-266C-2D19-DEE9-20404E45260C}"/>
          </ac:spMkLst>
        </pc:spChg>
        <pc:spChg chg="add del mod">
          <ac:chgData name="Jaroslav Pich" userId="d64c5907-eeea-4494-bc34-d039ab8e732e" providerId="ADAL" clId="{39561702-1DFB-4D7B-9946-BD4BF76769F0}" dt="2026-04-28T10:10:11.758" v="890" actId="26606"/>
          <ac:spMkLst>
            <pc:docMk/>
            <pc:sldMk cId="1628854325" sldId="273"/>
            <ac:spMk id="3" creationId="{E5904BC0-8E98-A3AD-F5A8-4203FB6B615F}"/>
          </ac:spMkLst>
        </pc:spChg>
        <pc:spChg chg="add">
          <ac:chgData name="Jaroslav Pich" userId="d64c5907-eeea-4494-bc34-d039ab8e732e" providerId="ADAL" clId="{39561702-1DFB-4D7B-9946-BD4BF76769F0}" dt="2026-04-28T10:10:11.758" v="890" actId="26606"/>
          <ac:spMkLst>
            <pc:docMk/>
            <pc:sldMk cId="1628854325" sldId="273"/>
            <ac:spMk id="6" creationId="{2659FDB4-FCBE-4A89-B46D-43D4FA54464D}"/>
          </ac:spMkLst>
        </pc:spChg>
        <pc:spChg chg="add del">
          <ac:chgData name="Jaroslav Pich" userId="d64c5907-eeea-4494-bc34-d039ab8e732e" providerId="ADAL" clId="{39561702-1DFB-4D7B-9946-BD4BF76769F0}" dt="2026-04-28T10:09:40.049" v="851" actId="26606"/>
          <ac:spMkLst>
            <pc:docMk/>
            <pc:sldMk cId="1628854325" sldId="273"/>
            <ac:spMk id="9" creationId="{AE2B703B-46F9-481A-A605-82E2A828C4FA}"/>
          </ac:spMkLst>
        </pc:spChg>
        <pc:spChg chg="add del">
          <ac:chgData name="Jaroslav Pich" userId="d64c5907-eeea-4494-bc34-d039ab8e732e" providerId="ADAL" clId="{39561702-1DFB-4D7B-9946-BD4BF76769F0}" dt="2026-04-28T10:09:40.049" v="851" actId="26606"/>
          <ac:spMkLst>
            <pc:docMk/>
            <pc:sldMk cId="1628854325" sldId="273"/>
            <ac:spMk id="11" creationId="{F13BE4D7-0C3D-4906-B230-A1C5B4665CCF}"/>
          </ac:spMkLst>
        </pc:spChg>
        <pc:graphicFrameChg chg="add del">
          <ac:chgData name="Jaroslav Pich" userId="d64c5907-eeea-4494-bc34-d039ab8e732e" providerId="ADAL" clId="{39561702-1DFB-4D7B-9946-BD4BF76769F0}" dt="2026-04-28T10:09:40.049" v="851" actId="26606"/>
          <ac:graphicFrameMkLst>
            <pc:docMk/>
            <pc:sldMk cId="1628854325" sldId="273"/>
            <ac:graphicFrameMk id="5" creationId="{02B76C38-0324-9F6F-FFB3-9C25A1670E69}"/>
          </ac:graphicFrameMkLst>
        </pc:graphicFrameChg>
        <pc:graphicFrameChg chg="add modGraphic">
          <ac:chgData name="Jaroslav Pich" userId="d64c5907-eeea-4494-bc34-d039ab8e732e" providerId="ADAL" clId="{39561702-1DFB-4D7B-9946-BD4BF76769F0}" dt="2026-04-29T09:12:00.966" v="953" actId="20577"/>
          <ac:graphicFrameMkLst>
            <pc:docMk/>
            <pc:sldMk cId="1628854325" sldId="273"/>
            <ac:graphicFrameMk id="8" creationId="{2AEAE07D-6084-CBAA-E5F7-4C98B844ACDA}"/>
          </ac:graphicFrameMkLst>
        </pc:graphicFrameChg>
        <pc:cxnChg chg="add">
          <ac:chgData name="Jaroslav Pich" userId="d64c5907-eeea-4494-bc34-d039ab8e732e" providerId="ADAL" clId="{39561702-1DFB-4D7B-9946-BD4BF76769F0}" dt="2026-04-28T10:10:11.758" v="890" actId="26606"/>
          <ac:cxnSpMkLst>
            <pc:docMk/>
            <pc:sldMk cId="1628854325" sldId="273"/>
            <ac:cxnSpMk id="7" creationId="{C8F51B3F-8331-4E4A-AE96-D47B1006EEAD}"/>
          </ac:cxnSpMkLst>
        </pc:cxnChg>
      </pc:sldChg>
      <pc:sldChg chg="addSp delSp modSp add mod setBg">
        <pc:chgData name="Jaroslav Pich" userId="d64c5907-eeea-4494-bc34-d039ab8e732e" providerId="ADAL" clId="{39561702-1DFB-4D7B-9946-BD4BF76769F0}" dt="2026-04-29T09:54:03.811" v="1015" actId="20577"/>
        <pc:sldMkLst>
          <pc:docMk/>
          <pc:sldMk cId="86403361" sldId="274"/>
        </pc:sldMkLst>
        <pc:spChg chg="del">
          <ac:chgData name="Jaroslav Pich" userId="d64c5907-eeea-4494-bc34-d039ab8e732e" providerId="ADAL" clId="{39561702-1DFB-4D7B-9946-BD4BF76769F0}" dt="2026-04-28T10:28:04.242" v="915" actId="478"/>
          <ac:spMkLst>
            <pc:docMk/>
            <pc:sldMk cId="86403361" sldId="274"/>
            <ac:spMk id="2" creationId="{F4DC2E65-AD06-A340-085E-883C07D50607}"/>
          </ac:spMkLst>
        </pc:spChg>
        <pc:spChg chg="del">
          <ac:chgData name="Jaroslav Pich" userId="d64c5907-eeea-4494-bc34-d039ab8e732e" providerId="ADAL" clId="{39561702-1DFB-4D7B-9946-BD4BF76769F0}" dt="2026-04-28T10:28:05.509" v="916" actId="478"/>
          <ac:spMkLst>
            <pc:docMk/>
            <pc:sldMk cId="86403361" sldId="274"/>
            <ac:spMk id="3" creationId="{9D3F63FB-19FC-97A8-68F2-CFB343002983}"/>
          </ac:spMkLst>
        </pc:spChg>
        <pc:spChg chg="add">
          <ac:chgData name="Jaroslav Pich" userId="d64c5907-eeea-4494-bc34-d039ab8e732e" providerId="ADAL" clId="{39561702-1DFB-4D7B-9946-BD4BF76769F0}" dt="2026-04-29T09:52:35.617" v="980" actId="26606"/>
          <ac:spMkLst>
            <pc:docMk/>
            <pc:sldMk cId="86403361" sldId="274"/>
            <ac:spMk id="11" creationId="{F3060C83-F051-4F0E-ABAD-AA0DFC48B218}"/>
          </ac:spMkLst>
        </pc:spChg>
        <pc:spChg chg="add">
          <ac:chgData name="Jaroslav Pich" userId="d64c5907-eeea-4494-bc34-d039ab8e732e" providerId="ADAL" clId="{39561702-1DFB-4D7B-9946-BD4BF76769F0}" dt="2026-04-29T09:52:35.617" v="980" actId="26606"/>
          <ac:spMkLst>
            <pc:docMk/>
            <pc:sldMk cId="86403361" sldId="274"/>
            <ac:spMk id="13" creationId="{83C98ABE-055B-441F-B07E-44F97F083C39}"/>
          </ac:spMkLst>
        </pc:spChg>
        <pc:spChg chg="add">
          <ac:chgData name="Jaroslav Pich" userId="d64c5907-eeea-4494-bc34-d039ab8e732e" providerId="ADAL" clId="{39561702-1DFB-4D7B-9946-BD4BF76769F0}" dt="2026-04-29T09:52:35.617" v="980" actId="26606"/>
          <ac:spMkLst>
            <pc:docMk/>
            <pc:sldMk cId="86403361" sldId="274"/>
            <ac:spMk id="15" creationId="{29FDB030-9B49-4CED-8CCD-4D99382388AC}"/>
          </ac:spMkLst>
        </pc:spChg>
        <pc:spChg chg="add">
          <ac:chgData name="Jaroslav Pich" userId="d64c5907-eeea-4494-bc34-d039ab8e732e" providerId="ADAL" clId="{39561702-1DFB-4D7B-9946-BD4BF76769F0}" dt="2026-04-29T09:52:35.617" v="980" actId="26606"/>
          <ac:spMkLst>
            <pc:docMk/>
            <pc:sldMk cId="86403361" sldId="274"/>
            <ac:spMk id="17" creationId="{3783CA14-24A1-485C-8B30-D6A5D87987AD}"/>
          </ac:spMkLst>
        </pc:spChg>
        <pc:spChg chg="add">
          <ac:chgData name="Jaroslav Pich" userId="d64c5907-eeea-4494-bc34-d039ab8e732e" providerId="ADAL" clId="{39561702-1DFB-4D7B-9946-BD4BF76769F0}" dt="2026-04-29T09:52:35.617" v="980" actId="26606"/>
          <ac:spMkLst>
            <pc:docMk/>
            <pc:sldMk cId="86403361" sldId="274"/>
            <ac:spMk id="19" creationId="{9A97C86A-04D6-40F7-AE84-31AB43E6A846}"/>
          </ac:spMkLst>
        </pc:spChg>
        <pc:spChg chg="add">
          <ac:chgData name="Jaroslav Pich" userId="d64c5907-eeea-4494-bc34-d039ab8e732e" providerId="ADAL" clId="{39561702-1DFB-4D7B-9946-BD4BF76769F0}" dt="2026-04-29T09:52:35.617" v="980" actId="26606"/>
          <ac:spMkLst>
            <pc:docMk/>
            <pc:sldMk cId="86403361" sldId="274"/>
            <ac:spMk id="21" creationId="{FF9F2414-84E8-453E-B1F3-389FDE8192D9}"/>
          </ac:spMkLst>
        </pc:spChg>
        <pc:spChg chg="add">
          <ac:chgData name="Jaroslav Pich" userId="d64c5907-eeea-4494-bc34-d039ab8e732e" providerId="ADAL" clId="{39561702-1DFB-4D7B-9946-BD4BF76769F0}" dt="2026-04-29T09:52:35.617" v="980" actId="26606"/>
          <ac:spMkLst>
            <pc:docMk/>
            <pc:sldMk cId="86403361" sldId="274"/>
            <ac:spMk id="23" creationId="{3ECA69A1-7536-43AC-85EF-C7106179F5ED}"/>
          </ac:spMkLst>
        </pc:spChg>
        <pc:graphicFrameChg chg="del mod">
          <ac:chgData name="Jaroslav Pich" userId="d64c5907-eeea-4494-bc34-d039ab8e732e" providerId="ADAL" clId="{39561702-1DFB-4D7B-9946-BD4BF76769F0}" dt="2026-04-28T10:28:01.948" v="914" actId="478"/>
          <ac:graphicFrameMkLst>
            <pc:docMk/>
            <pc:sldMk cId="86403361" sldId="274"/>
            <ac:graphicFrameMk id="4" creationId="{4CDFA01C-414C-0368-03C5-2ADFC5CD7F88}"/>
          </ac:graphicFrameMkLst>
        </pc:graphicFrameChg>
        <pc:graphicFrameChg chg="add mod">
          <ac:chgData name="Jaroslav Pich" userId="d64c5907-eeea-4494-bc34-d039ab8e732e" providerId="ADAL" clId="{39561702-1DFB-4D7B-9946-BD4BF76769F0}" dt="2026-04-29T09:54:03.811" v="1015" actId="20577"/>
          <ac:graphicFrameMkLst>
            <pc:docMk/>
            <pc:sldMk cId="86403361" sldId="274"/>
            <ac:graphicFrameMk id="6" creationId="{0CCD0F97-4D40-AD53-CE00-646053B83AD0}"/>
          </ac:graphicFrameMkLst>
        </pc:graphicFrameChg>
        <pc:picChg chg="del">
          <ac:chgData name="Jaroslav Pich" userId="d64c5907-eeea-4494-bc34-d039ab8e732e" providerId="ADAL" clId="{39561702-1DFB-4D7B-9946-BD4BF76769F0}" dt="2026-04-28T10:14:33.101" v="910" actId="478"/>
          <ac:picMkLst>
            <pc:docMk/>
            <pc:sldMk cId="86403361" sldId="274"/>
            <ac:picMk id="5" creationId="{FECE9A95-44E5-FF59-EB62-7FFC0A408300}"/>
          </ac:picMkLst>
        </pc:picChg>
        <pc:picChg chg="del">
          <ac:chgData name="Jaroslav Pich" userId="d64c5907-eeea-4494-bc34-d039ab8e732e" providerId="ADAL" clId="{39561702-1DFB-4D7B-9946-BD4BF76769F0}" dt="2026-04-28T10:14:32.527" v="909" actId="478"/>
          <ac:picMkLst>
            <pc:docMk/>
            <pc:sldMk cId="86403361" sldId="274"/>
            <ac:picMk id="7" creationId="{82B8F6E9-A142-20E5-A84A-3C93B1E0932C}"/>
          </ac:picMkLst>
        </pc:picChg>
      </pc:sldChg>
      <pc:sldChg chg="addSp delSp modSp add mod setBg">
        <pc:chgData name="Jaroslav Pich" userId="d64c5907-eeea-4494-bc34-d039ab8e732e" providerId="ADAL" clId="{39561702-1DFB-4D7B-9946-BD4BF76769F0}" dt="2026-04-29T09:52:31.554" v="979" actId="26606"/>
        <pc:sldMkLst>
          <pc:docMk/>
          <pc:sldMk cId="1983849385" sldId="275"/>
        </pc:sldMkLst>
        <pc:spChg chg="del">
          <ac:chgData name="Jaroslav Pich" userId="d64c5907-eeea-4494-bc34-d039ab8e732e" providerId="ADAL" clId="{39561702-1DFB-4D7B-9946-BD4BF76769F0}" dt="2026-04-28T10:14:22.910" v="906" actId="478"/>
          <ac:spMkLst>
            <pc:docMk/>
            <pc:sldMk cId="1983849385" sldId="275"/>
            <ac:spMk id="2" creationId="{6B11B654-0904-A49A-A466-394FD4277E8C}"/>
          </ac:spMkLst>
        </pc:spChg>
        <pc:spChg chg="del">
          <ac:chgData name="Jaroslav Pich" userId="d64c5907-eeea-4494-bc34-d039ab8e732e" providerId="ADAL" clId="{39561702-1DFB-4D7B-9946-BD4BF76769F0}" dt="2026-04-28T10:14:24.245" v="907" actId="478"/>
          <ac:spMkLst>
            <pc:docMk/>
            <pc:sldMk cId="1983849385" sldId="275"/>
            <ac:spMk id="3" creationId="{F11791A7-D36F-C231-85FD-12DAB34F322A}"/>
          </ac:spMkLst>
        </pc:spChg>
        <pc:spChg chg="add">
          <ac:chgData name="Jaroslav Pich" userId="d64c5907-eeea-4494-bc34-d039ab8e732e" providerId="ADAL" clId="{39561702-1DFB-4D7B-9946-BD4BF76769F0}" dt="2026-04-29T09:52:31.554" v="979" actId="26606"/>
          <ac:spMkLst>
            <pc:docMk/>
            <pc:sldMk cId="1983849385" sldId="275"/>
            <ac:spMk id="12" creationId="{F3060C83-F051-4F0E-ABAD-AA0DFC48B218}"/>
          </ac:spMkLst>
        </pc:spChg>
        <pc:spChg chg="add">
          <ac:chgData name="Jaroslav Pich" userId="d64c5907-eeea-4494-bc34-d039ab8e732e" providerId="ADAL" clId="{39561702-1DFB-4D7B-9946-BD4BF76769F0}" dt="2026-04-29T09:52:31.554" v="979" actId="26606"/>
          <ac:spMkLst>
            <pc:docMk/>
            <pc:sldMk cId="1983849385" sldId="275"/>
            <ac:spMk id="14" creationId="{83C98ABE-055B-441F-B07E-44F97F083C39}"/>
          </ac:spMkLst>
        </pc:spChg>
        <pc:spChg chg="add">
          <ac:chgData name="Jaroslav Pich" userId="d64c5907-eeea-4494-bc34-d039ab8e732e" providerId="ADAL" clId="{39561702-1DFB-4D7B-9946-BD4BF76769F0}" dt="2026-04-29T09:52:31.554" v="979" actId="26606"/>
          <ac:spMkLst>
            <pc:docMk/>
            <pc:sldMk cId="1983849385" sldId="275"/>
            <ac:spMk id="16" creationId="{29FDB030-9B49-4CED-8CCD-4D99382388AC}"/>
          </ac:spMkLst>
        </pc:spChg>
        <pc:spChg chg="add">
          <ac:chgData name="Jaroslav Pich" userId="d64c5907-eeea-4494-bc34-d039ab8e732e" providerId="ADAL" clId="{39561702-1DFB-4D7B-9946-BD4BF76769F0}" dt="2026-04-29T09:52:31.554" v="979" actId="26606"/>
          <ac:spMkLst>
            <pc:docMk/>
            <pc:sldMk cId="1983849385" sldId="275"/>
            <ac:spMk id="18" creationId="{3783CA14-24A1-485C-8B30-D6A5D87987AD}"/>
          </ac:spMkLst>
        </pc:spChg>
        <pc:spChg chg="add">
          <ac:chgData name="Jaroslav Pich" userId="d64c5907-eeea-4494-bc34-d039ab8e732e" providerId="ADAL" clId="{39561702-1DFB-4D7B-9946-BD4BF76769F0}" dt="2026-04-29T09:52:31.554" v="979" actId="26606"/>
          <ac:spMkLst>
            <pc:docMk/>
            <pc:sldMk cId="1983849385" sldId="275"/>
            <ac:spMk id="20" creationId="{9A97C86A-04D6-40F7-AE84-31AB43E6A846}"/>
          </ac:spMkLst>
        </pc:spChg>
        <pc:spChg chg="add">
          <ac:chgData name="Jaroslav Pich" userId="d64c5907-eeea-4494-bc34-d039ab8e732e" providerId="ADAL" clId="{39561702-1DFB-4D7B-9946-BD4BF76769F0}" dt="2026-04-29T09:52:31.554" v="979" actId="26606"/>
          <ac:spMkLst>
            <pc:docMk/>
            <pc:sldMk cId="1983849385" sldId="275"/>
            <ac:spMk id="22" creationId="{FF9F2414-84E8-453E-B1F3-389FDE8192D9}"/>
          </ac:spMkLst>
        </pc:spChg>
        <pc:spChg chg="add">
          <ac:chgData name="Jaroslav Pich" userId="d64c5907-eeea-4494-bc34-d039ab8e732e" providerId="ADAL" clId="{39561702-1DFB-4D7B-9946-BD4BF76769F0}" dt="2026-04-29T09:52:31.554" v="979" actId="26606"/>
          <ac:spMkLst>
            <pc:docMk/>
            <pc:sldMk cId="1983849385" sldId="275"/>
            <ac:spMk id="24" creationId="{3ECA69A1-7536-43AC-85EF-C7106179F5ED}"/>
          </ac:spMkLst>
        </pc:spChg>
        <pc:graphicFrameChg chg="del">
          <ac:chgData name="Jaroslav Pich" userId="d64c5907-eeea-4494-bc34-d039ab8e732e" providerId="ADAL" clId="{39561702-1DFB-4D7B-9946-BD4BF76769F0}" dt="2026-04-28T10:14:18.321" v="904" actId="478"/>
          <ac:graphicFrameMkLst>
            <pc:docMk/>
            <pc:sldMk cId="1983849385" sldId="275"/>
            <ac:graphicFrameMk id="4" creationId="{6D22D43E-A04D-CDFB-E3CC-AA006D0C9517}"/>
          </ac:graphicFrameMkLst>
        </pc:graphicFrameChg>
        <pc:picChg chg="del">
          <ac:chgData name="Jaroslav Pich" userId="d64c5907-eeea-4494-bc34-d039ab8e732e" providerId="ADAL" clId="{39561702-1DFB-4D7B-9946-BD4BF76769F0}" dt="2026-04-28T10:14:15.945" v="903" actId="478"/>
          <ac:picMkLst>
            <pc:docMk/>
            <pc:sldMk cId="1983849385" sldId="275"/>
            <ac:picMk id="5" creationId="{9E057F1B-487E-3944-5499-757A89851131}"/>
          </ac:picMkLst>
        </pc:picChg>
        <pc:picChg chg="mod">
          <ac:chgData name="Jaroslav Pich" userId="d64c5907-eeea-4494-bc34-d039ab8e732e" providerId="ADAL" clId="{39561702-1DFB-4D7B-9946-BD4BF76769F0}" dt="2026-04-29T09:52:31.554" v="979" actId="26606"/>
          <ac:picMkLst>
            <pc:docMk/>
            <pc:sldMk cId="1983849385" sldId="275"/>
            <ac:picMk id="7" creationId="{13924F33-0D0F-79D5-3CDC-15BB08A4C4DC}"/>
          </ac:picMkLst>
        </pc:picChg>
      </pc:sldChg>
      <pc:sldChg chg="addSp modSp new mod ord">
        <pc:chgData name="Jaroslav Pich" userId="d64c5907-eeea-4494-bc34-d039ab8e732e" providerId="ADAL" clId="{39561702-1DFB-4D7B-9946-BD4BF76769F0}" dt="2026-04-29T10:43:23.151" v="1022"/>
        <pc:sldMkLst>
          <pc:docMk/>
          <pc:sldMk cId="49283950" sldId="276"/>
        </pc:sldMkLst>
        <pc:picChg chg="add mod">
          <ac:chgData name="Jaroslav Pich" userId="d64c5907-eeea-4494-bc34-d039ab8e732e" providerId="ADAL" clId="{39561702-1DFB-4D7B-9946-BD4BF76769F0}" dt="2026-04-29T10:43:10.206" v="1020"/>
          <ac:picMkLst>
            <pc:docMk/>
            <pc:sldMk cId="49283950" sldId="276"/>
            <ac:picMk id="3" creationId="{29A93AF3-8D79-F37F-F7A3-5D6102EB479C}"/>
          </ac:picMkLst>
        </pc:picChg>
      </pc:sldChg>
      <pc:sldChg chg="add del">
        <pc:chgData name="Jaroslav Pich" userId="d64c5907-eeea-4494-bc34-d039ab8e732e" providerId="ADAL" clId="{39561702-1DFB-4D7B-9946-BD4BF76769F0}" dt="2026-04-29T10:42:54.710" v="1017" actId="2696"/>
        <pc:sldMkLst>
          <pc:docMk/>
          <pc:sldMk cId="500892163" sldId="27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libnatov-my.sharepoint.com/personal/starosta_libnatov_cz/Documents/Plocha/Zastupitelstvo%202018%20-%202026/VODOVOD/Spot&#345;eba%20vody%20-%20podle%20faktur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Náklady na nákup / výrobu vody - Obec Libňatov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4BA-4DB9-8DB4-20C73DCF2C87}"/>
              </c:ext>
            </c:extLst>
          </c:dPt>
          <c:dPt>
            <c:idx val="8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4BA-4DB9-8DB4-20C73DCF2C87}"/>
              </c:ext>
            </c:extLst>
          </c:dPt>
          <c:cat>
            <c:numRef>
              <c:f>List1!$R$40:$R$49</c:f>
              <c:numCache>
                <c:formatCode>General</c:formatCode>
                <c:ptCount val="10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2026</c:v>
                </c:pt>
              </c:numCache>
            </c:numRef>
          </c:cat>
          <c:val>
            <c:numRef>
              <c:f>List1!$V$40:$V$49</c:f>
              <c:numCache>
                <c:formatCode>#\ ##0\ "Kč"</c:formatCode>
                <c:ptCount val="10"/>
                <c:pt idx="0">
                  <c:v>156325</c:v>
                </c:pt>
                <c:pt idx="1">
                  <c:v>161445</c:v>
                </c:pt>
                <c:pt idx="2">
                  <c:v>173265</c:v>
                </c:pt>
                <c:pt idx="3">
                  <c:v>182130</c:v>
                </c:pt>
                <c:pt idx="4">
                  <c:v>217605</c:v>
                </c:pt>
                <c:pt idx="5">
                  <c:v>261720</c:v>
                </c:pt>
                <c:pt idx="6">
                  <c:v>337610</c:v>
                </c:pt>
                <c:pt idx="7">
                  <c:v>216944.25</c:v>
                </c:pt>
                <c:pt idx="8" formatCode="#\ ##0.00\ &quot;Kč&quot;">
                  <c:v>68351.51999999999</c:v>
                </c:pt>
                <c:pt idx="9" formatCode="General">
                  <c:v>482300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4BA-4DB9-8DB4-20C73DCF2C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0486607"/>
        <c:axId val="2100481327"/>
      </c:barChart>
      <c:catAx>
        <c:axId val="21004866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100481327"/>
        <c:crosses val="autoZero"/>
        <c:auto val="1"/>
        <c:lblAlgn val="ctr"/>
        <c:lblOffset val="100"/>
        <c:noMultiLvlLbl val="0"/>
      </c:catAx>
      <c:valAx>
        <c:axId val="21004813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\ &quot;Kč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1004866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image" Target="../media/image3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svg"/><Relationship Id="rId1" Type="http://schemas.openxmlformats.org/officeDocument/2006/relationships/image" Target="../media/image12.svg"/><Relationship Id="rId4" Type="http://schemas.openxmlformats.org/officeDocument/2006/relationships/image" Target="../media/image15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svg"/><Relationship Id="rId1" Type="http://schemas.openxmlformats.org/officeDocument/2006/relationships/image" Target="../media/image16.svg"/><Relationship Id="rId4" Type="http://schemas.openxmlformats.org/officeDocument/2006/relationships/image" Target="../media/image19.sv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image" Target="../media/image3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svg"/><Relationship Id="rId1" Type="http://schemas.openxmlformats.org/officeDocument/2006/relationships/image" Target="../media/image12.svg"/><Relationship Id="rId4" Type="http://schemas.openxmlformats.org/officeDocument/2006/relationships/image" Target="../media/image15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svg"/><Relationship Id="rId1" Type="http://schemas.openxmlformats.org/officeDocument/2006/relationships/image" Target="../media/image16.sv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1D65DB-CAE1-4D42-8E96-8F304EA5CD2A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860DA0C9-C3B4-4682-AB92-B3BFF40CF01D}">
      <dgm:prSet custT="1"/>
      <dgm:spPr/>
      <dgm:t>
        <a:bodyPr/>
        <a:lstStyle/>
        <a:p>
          <a:pPr>
            <a:defRPr cap="all"/>
          </a:pPr>
          <a:r>
            <a:rPr lang="en-US" sz="2000" dirty="0" err="1"/>
            <a:t>Neměli</a:t>
          </a:r>
          <a:r>
            <a:rPr lang="en-US" sz="2000" dirty="0"/>
            <a:t> </a:t>
          </a:r>
          <a:r>
            <a:rPr lang="en-US" sz="2000" dirty="0" err="1"/>
            <a:t>jsme</a:t>
          </a:r>
          <a:r>
            <a:rPr lang="en-US" sz="2000" dirty="0"/>
            <a:t> data.</a:t>
          </a:r>
          <a:br>
            <a:rPr lang="en-US" sz="2000" dirty="0"/>
          </a:br>
          <a:r>
            <a:rPr lang="en-US" sz="2000" dirty="0" err="1"/>
            <a:t>Neměli</a:t>
          </a:r>
          <a:r>
            <a:rPr lang="en-US" sz="2000" dirty="0"/>
            <a:t> </a:t>
          </a:r>
          <a:r>
            <a:rPr lang="en-US" sz="2000" dirty="0" err="1"/>
            <a:t>jsme</a:t>
          </a:r>
          <a:r>
            <a:rPr lang="en-US" sz="2000" dirty="0"/>
            <a:t> </a:t>
          </a:r>
          <a:r>
            <a:rPr lang="en-US" sz="2000" dirty="0" err="1"/>
            <a:t>systém</a:t>
          </a:r>
          <a:r>
            <a:rPr lang="en-US" sz="2000" dirty="0"/>
            <a:t>.</a:t>
          </a:r>
          <a:br>
            <a:rPr lang="en-US" sz="2000" dirty="0"/>
          </a:br>
          <a:r>
            <a:rPr lang="cs-CZ" sz="2000" dirty="0"/>
            <a:t>Neměli jsme problém.</a:t>
          </a:r>
          <a:br>
            <a:rPr lang="cs-CZ" sz="2000" dirty="0"/>
          </a:br>
          <a:r>
            <a:rPr lang="cs-CZ" sz="2000" dirty="0"/>
            <a:t>NIKOHO SITUACE NEBOLELA.</a:t>
          </a:r>
          <a:endParaRPr lang="en-US" sz="2000" dirty="0"/>
        </a:p>
      </dgm:t>
    </dgm:pt>
    <dgm:pt modelId="{31B5983E-3C3A-4D8F-AB58-CD952D3DD557}" type="parTrans" cxnId="{1B60B986-CA71-45CC-BAB1-94993A215DD3}">
      <dgm:prSet/>
      <dgm:spPr/>
      <dgm:t>
        <a:bodyPr/>
        <a:lstStyle/>
        <a:p>
          <a:endParaRPr lang="en-US"/>
        </a:p>
      </dgm:t>
    </dgm:pt>
    <dgm:pt modelId="{E55C311F-524D-4077-8DCA-F3B62985B106}" type="sibTrans" cxnId="{1B60B986-CA71-45CC-BAB1-94993A215DD3}">
      <dgm:prSet/>
      <dgm:spPr/>
      <dgm:t>
        <a:bodyPr/>
        <a:lstStyle/>
        <a:p>
          <a:endParaRPr lang="en-US"/>
        </a:p>
      </dgm:t>
    </dgm:pt>
    <dgm:pt modelId="{55400953-E435-450D-9C12-997C8E9D7AF1}">
      <dgm:prSet/>
      <dgm:spPr/>
      <dgm:t>
        <a:bodyPr/>
        <a:lstStyle/>
        <a:p>
          <a:pPr>
            <a:defRPr cap="all"/>
          </a:pPr>
          <a:r>
            <a:rPr lang="cs-CZ" dirty="0"/>
            <a:t>Jen jsme </a:t>
          </a:r>
          <a:br>
            <a:rPr lang="cs-CZ" dirty="0"/>
          </a:br>
          <a:r>
            <a:rPr lang="cs-CZ" dirty="0"/>
            <a:t>chtěli šetřit</a:t>
          </a:r>
          <a:endParaRPr lang="en-US" dirty="0"/>
        </a:p>
      </dgm:t>
    </dgm:pt>
    <dgm:pt modelId="{E58B2A21-76B7-4019-8D5C-66A3789CB944}" type="parTrans" cxnId="{0622CD62-C323-4323-82EB-052723D6C41E}">
      <dgm:prSet/>
      <dgm:spPr/>
      <dgm:t>
        <a:bodyPr/>
        <a:lstStyle/>
        <a:p>
          <a:endParaRPr lang="en-US"/>
        </a:p>
      </dgm:t>
    </dgm:pt>
    <dgm:pt modelId="{67E8A468-D05B-4776-ACC7-7852A2A25CE9}" type="sibTrans" cxnId="{0622CD62-C323-4323-82EB-052723D6C41E}">
      <dgm:prSet/>
      <dgm:spPr/>
      <dgm:t>
        <a:bodyPr/>
        <a:lstStyle/>
        <a:p>
          <a:endParaRPr lang="en-US"/>
        </a:p>
      </dgm:t>
    </dgm:pt>
    <dgm:pt modelId="{279CADBA-9546-45B8-80B0-0608D997F4EC}" type="pres">
      <dgm:prSet presAssocID="{771D65DB-CAE1-4D42-8E96-8F304EA5CD2A}" presName="root" presStyleCnt="0">
        <dgm:presLayoutVars>
          <dgm:dir/>
          <dgm:resizeHandles val="exact"/>
        </dgm:presLayoutVars>
      </dgm:prSet>
      <dgm:spPr/>
    </dgm:pt>
    <dgm:pt modelId="{FB7ECCAF-9918-4EC6-826F-7F40E1116615}" type="pres">
      <dgm:prSet presAssocID="{860DA0C9-C3B4-4682-AB92-B3BFF40CF01D}" presName="compNode" presStyleCnt="0"/>
      <dgm:spPr/>
    </dgm:pt>
    <dgm:pt modelId="{6D5BCE3A-0F23-4329-82F8-663300E0D47C}" type="pres">
      <dgm:prSet presAssocID="{860DA0C9-C3B4-4682-AB92-B3BFF40CF01D}" presName="iconBgRect" presStyleLbl="bgShp" presStyleIdx="0" presStyleCnt="2" custLinFactNeighborX="-4165" custLinFactNeighborY="16253"/>
      <dgm:spPr/>
    </dgm:pt>
    <dgm:pt modelId="{70931A77-CF53-4AB4-BD80-7038A86565BB}" type="pres">
      <dgm:prSet presAssocID="{860DA0C9-C3B4-4682-AB92-B3BFF40CF01D}" presName="iconRect" presStyleLbl="node1" presStyleIdx="0" presStyleCnt="2" custLinFactNeighborX="-3628" custLinFactNeighborY="28327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row Circle"/>
        </a:ext>
      </dgm:extLst>
    </dgm:pt>
    <dgm:pt modelId="{7B7466F9-5E41-410D-A5D2-04E764A6DDDC}" type="pres">
      <dgm:prSet presAssocID="{860DA0C9-C3B4-4682-AB92-B3BFF40CF01D}" presName="spaceRect" presStyleCnt="0"/>
      <dgm:spPr/>
    </dgm:pt>
    <dgm:pt modelId="{AD1C6149-DB9C-487D-AEA4-42AAB6BE4A7A}" type="pres">
      <dgm:prSet presAssocID="{860DA0C9-C3B4-4682-AB92-B3BFF40CF01D}" presName="textRect" presStyleLbl="revTx" presStyleIdx="0" presStyleCnt="2">
        <dgm:presLayoutVars>
          <dgm:chMax val="1"/>
          <dgm:chPref val="1"/>
        </dgm:presLayoutVars>
      </dgm:prSet>
      <dgm:spPr/>
    </dgm:pt>
    <dgm:pt modelId="{B6A06404-72C5-4C2E-9F57-7F24011549A8}" type="pres">
      <dgm:prSet presAssocID="{E55C311F-524D-4077-8DCA-F3B62985B106}" presName="sibTrans" presStyleCnt="0"/>
      <dgm:spPr/>
    </dgm:pt>
    <dgm:pt modelId="{8585BF2A-09AA-4014-9EB5-17C8B75AFE6F}" type="pres">
      <dgm:prSet presAssocID="{55400953-E435-450D-9C12-997C8E9D7AF1}" presName="compNode" presStyleCnt="0"/>
      <dgm:spPr/>
    </dgm:pt>
    <dgm:pt modelId="{E6AD8894-1B45-4543-B6BF-8B42BFA7A9A9}" type="pres">
      <dgm:prSet presAssocID="{55400953-E435-450D-9C12-997C8E9D7AF1}" presName="iconBgRect" presStyleLbl="bgShp" presStyleIdx="1" presStyleCnt="2" custLinFactNeighborX="-7079" custLinFactNeighborY="16253"/>
      <dgm:spPr/>
    </dgm:pt>
    <dgm:pt modelId="{8D5FA23C-D9B3-43BC-9CD8-512D680FAAF1}" type="pres">
      <dgm:prSet presAssocID="{55400953-E435-450D-9C12-997C8E9D7AF1}" presName="iconRect" presStyleLbl="node1" presStyleIdx="1" presStyleCnt="2" custLinFactNeighborX="-9434" custLinFactNeighborY="28327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rcular Flowchart"/>
        </a:ext>
      </dgm:extLst>
    </dgm:pt>
    <dgm:pt modelId="{7F44E680-7A82-4FDC-AE6C-8D3F725E893C}" type="pres">
      <dgm:prSet presAssocID="{55400953-E435-450D-9C12-997C8E9D7AF1}" presName="spaceRect" presStyleCnt="0"/>
      <dgm:spPr/>
    </dgm:pt>
    <dgm:pt modelId="{BB7832CA-9CB5-4529-B1F7-FEBF88778DF8}" type="pres">
      <dgm:prSet presAssocID="{55400953-E435-450D-9C12-997C8E9D7AF1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78EE0A35-57A7-414C-A1F7-F8A12D073EBC}" type="presOf" srcId="{771D65DB-CAE1-4D42-8E96-8F304EA5CD2A}" destId="{279CADBA-9546-45B8-80B0-0608D997F4EC}" srcOrd="0" destOrd="0" presId="urn:microsoft.com/office/officeart/2018/5/layout/IconCircleLabelList"/>
    <dgm:cxn modelId="{0622CD62-C323-4323-82EB-052723D6C41E}" srcId="{771D65DB-CAE1-4D42-8E96-8F304EA5CD2A}" destId="{55400953-E435-450D-9C12-997C8E9D7AF1}" srcOrd="1" destOrd="0" parTransId="{E58B2A21-76B7-4019-8D5C-66A3789CB944}" sibTransId="{67E8A468-D05B-4776-ACC7-7852A2A25CE9}"/>
    <dgm:cxn modelId="{1B60B986-CA71-45CC-BAB1-94993A215DD3}" srcId="{771D65DB-CAE1-4D42-8E96-8F304EA5CD2A}" destId="{860DA0C9-C3B4-4682-AB92-B3BFF40CF01D}" srcOrd="0" destOrd="0" parTransId="{31B5983E-3C3A-4D8F-AB58-CD952D3DD557}" sibTransId="{E55C311F-524D-4077-8DCA-F3B62985B106}"/>
    <dgm:cxn modelId="{38BDE5A1-062E-422B-A667-C92BF182B086}" type="presOf" srcId="{860DA0C9-C3B4-4682-AB92-B3BFF40CF01D}" destId="{AD1C6149-DB9C-487D-AEA4-42AAB6BE4A7A}" srcOrd="0" destOrd="0" presId="urn:microsoft.com/office/officeart/2018/5/layout/IconCircleLabelList"/>
    <dgm:cxn modelId="{ED8D14B5-B228-4382-8AFF-D000816B3C98}" type="presOf" srcId="{55400953-E435-450D-9C12-997C8E9D7AF1}" destId="{BB7832CA-9CB5-4529-B1F7-FEBF88778DF8}" srcOrd="0" destOrd="0" presId="urn:microsoft.com/office/officeart/2018/5/layout/IconCircleLabelList"/>
    <dgm:cxn modelId="{1D8EEBAF-2648-4FB1-942D-2AF6663AF88A}" type="presParOf" srcId="{279CADBA-9546-45B8-80B0-0608D997F4EC}" destId="{FB7ECCAF-9918-4EC6-826F-7F40E1116615}" srcOrd="0" destOrd="0" presId="urn:microsoft.com/office/officeart/2018/5/layout/IconCircleLabelList"/>
    <dgm:cxn modelId="{87E9744C-1891-4E7C-8CCF-B7F7FD608538}" type="presParOf" srcId="{FB7ECCAF-9918-4EC6-826F-7F40E1116615}" destId="{6D5BCE3A-0F23-4329-82F8-663300E0D47C}" srcOrd="0" destOrd="0" presId="urn:microsoft.com/office/officeart/2018/5/layout/IconCircleLabelList"/>
    <dgm:cxn modelId="{3B09A6A5-105A-456E-984F-7D78CDC0DC02}" type="presParOf" srcId="{FB7ECCAF-9918-4EC6-826F-7F40E1116615}" destId="{70931A77-CF53-4AB4-BD80-7038A86565BB}" srcOrd="1" destOrd="0" presId="urn:microsoft.com/office/officeart/2018/5/layout/IconCircleLabelList"/>
    <dgm:cxn modelId="{6992F664-42E7-475E-9591-A39B51E325FA}" type="presParOf" srcId="{FB7ECCAF-9918-4EC6-826F-7F40E1116615}" destId="{7B7466F9-5E41-410D-A5D2-04E764A6DDDC}" srcOrd="2" destOrd="0" presId="urn:microsoft.com/office/officeart/2018/5/layout/IconCircleLabelList"/>
    <dgm:cxn modelId="{4F20BDF7-7870-44AD-BB90-52E1D0B50D20}" type="presParOf" srcId="{FB7ECCAF-9918-4EC6-826F-7F40E1116615}" destId="{AD1C6149-DB9C-487D-AEA4-42AAB6BE4A7A}" srcOrd="3" destOrd="0" presId="urn:microsoft.com/office/officeart/2018/5/layout/IconCircleLabelList"/>
    <dgm:cxn modelId="{4D04FB8E-90D3-42D9-B267-4F398FFDCDD1}" type="presParOf" srcId="{279CADBA-9546-45B8-80B0-0608D997F4EC}" destId="{B6A06404-72C5-4C2E-9F57-7F24011549A8}" srcOrd="1" destOrd="0" presId="urn:microsoft.com/office/officeart/2018/5/layout/IconCircleLabelList"/>
    <dgm:cxn modelId="{73173633-2A1F-4453-B296-F01498DD4C8B}" type="presParOf" srcId="{279CADBA-9546-45B8-80B0-0608D997F4EC}" destId="{8585BF2A-09AA-4014-9EB5-17C8B75AFE6F}" srcOrd="2" destOrd="0" presId="urn:microsoft.com/office/officeart/2018/5/layout/IconCircleLabelList"/>
    <dgm:cxn modelId="{4A18293E-92D9-497B-ADDD-629EB937CD9E}" type="presParOf" srcId="{8585BF2A-09AA-4014-9EB5-17C8B75AFE6F}" destId="{E6AD8894-1B45-4543-B6BF-8B42BFA7A9A9}" srcOrd="0" destOrd="0" presId="urn:microsoft.com/office/officeart/2018/5/layout/IconCircleLabelList"/>
    <dgm:cxn modelId="{B73EE674-F171-4417-867E-35D3F8C8BB52}" type="presParOf" srcId="{8585BF2A-09AA-4014-9EB5-17C8B75AFE6F}" destId="{8D5FA23C-D9B3-43BC-9CD8-512D680FAAF1}" srcOrd="1" destOrd="0" presId="urn:microsoft.com/office/officeart/2018/5/layout/IconCircleLabelList"/>
    <dgm:cxn modelId="{01F9DC3D-548F-4AA4-9941-9E186AABDFAE}" type="presParOf" srcId="{8585BF2A-09AA-4014-9EB5-17C8B75AFE6F}" destId="{7F44E680-7A82-4FDC-AE6C-8D3F725E893C}" srcOrd="2" destOrd="0" presId="urn:microsoft.com/office/officeart/2018/5/layout/IconCircleLabelList"/>
    <dgm:cxn modelId="{3DBBF855-3393-4955-A642-DFF96DB0B061}" type="presParOf" srcId="{8585BF2A-09AA-4014-9EB5-17C8B75AFE6F}" destId="{BB7832CA-9CB5-4529-B1F7-FEBF88778DF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234639-78B9-448E-96FD-687CA757F2A2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BDC94234-5C9F-450A-8442-D5E6CDE6AB3F}">
      <dgm:prSet/>
      <dgm:spPr/>
      <dgm:t>
        <a:bodyPr/>
        <a:lstStyle/>
        <a:p>
          <a:pPr>
            <a:defRPr cap="all"/>
          </a:pPr>
          <a:r>
            <a:rPr lang="cs-CZ" dirty="0"/>
            <a:t>Voda z potoka šetří peníze</a:t>
          </a:r>
          <a:endParaRPr lang="en-US" dirty="0"/>
        </a:p>
      </dgm:t>
    </dgm:pt>
    <dgm:pt modelId="{33645197-FC03-4527-9E3D-A3A4E247E1C6}" type="parTrans" cxnId="{C52923A2-22D9-4332-953C-0C2F1AA0D413}">
      <dgm:prSet/>
      <dgm:spPr/>
      <dgm:t>
        <a:bodyPr/>
        <a:lstStyle/>
        <a:p>
          <a:endParaRPr lang="en-US"/>
        </a:p>
      </dgm:t>
    </dgm:pt>
    <dgm:pt modelId="{8AAD0486-983F-4644-8D0F-CF4D664EB95C}" type="sibTrans" cxnId="{C52923A2-22D9-4332-953C-0C2F1AA0D413}">
      <dgm:prSet/>
      <dgm:spPr/>
      <dgm:t>
        <a:bodyPr/>
        <a:lstStyle/>
        <a:p>
          <a:endParaRPr lang="en-US"/>
        </a:p>
      </dgm:t>
    </dgm:pt>
    <dgm:pt modelId="{61C6682E-9C09-4998-86F3-D4E3416D5A73}">
      <dgm:prSet/>
      <dgm:spPr/>
      <dgm:t>
        <a:bodyPr/>
        <a:lstStyle/>
        <a:p>
          <a:pPr>
            <a:defRPr cap="all"/>
          </a:pPr>
          <a:r>
            <a:rPr lang="cs-CZ" dirty="0"/>
            <a:t>Centrální </a:t>
          </a:r>
          <a:br>
            <a:rPr lang="cs-CZ" dirty="0"/>
          </a:br>
          <a:r>
            <a:rPr lang="cs-CZ" dirty="0"/>
            <a:t>i domácí </a:t>
          </a:r>
          <a:br>
            <a:rPr lang="cs-CZ" dirty="0"/>
          </a:br>
          <a:r>
            <a:rPr lang="cs-CZ" dirty="0"/>
            <a:t>chytrá měření</a:t>
          </a:r>
          <a:endParaRPr lang="en-US" dirty="0"/>
        </a:p>
      </dgm:t>
    </dgm:pt>
    <dgm:pt modelId="{9DD4EF77-CAAB-4209-98D8-9AB584B15533}" type="parTrans" cxnId="{AD4853FD-5BC7-4D3C-A3FE-4BEC8CDDADF0}">
      <dgm:prSet/>
      <dgm:spPr/>
      <dgm:t>
        <a:bodyPr/>
        <a:lstStyle/>
        <a:p>
          <a:endParaRPr lang="en-US"/>
        </a:p>
      </dgm:t>
    </dgm:pt>
    <dgm:pt modelId="{B64A6C10-C001-4061-90EF-BEB2B1CF4273}" type="sibTrans" cxnId="{AD4853FD-5BC7-4D3C-A3FE-4BEC8CDDADF0}">
      <dgm:prSet/>
      <dgm:spPr/>
      <dgm:t>
        <a:bodyPr/>
        <a:lstStyle/>
        <a:p>
          <a:endParaRPr lang="en-US"/>
        </a:p>
      </dgm:t>
    </dgm:pt>
    <dgm:pt modelId="{2A55186E-6F66-4A44-8F59-31B71E97C49D}">
      <dgm:prSet/>
      <dgm:spPr/>
      <dgm:t>
        <a:bodyPr/>
        <a:lstStyle/>
        <a:p>
          <a:pPr>
            <a:defRPr cap="all"/>
          </a:pPr>
          <a:r>
            <a:rPr lang="cs-CZ" dirty="0"/>
            <a:t>Automatizace</a:t>
          </a:r>
          <a:endParaRPr lang="en-US" dirty="0"/>
        </a:p>
      </dgm:t>
    </dgm:pt>
    <dgm:pt modelId="{58469B63-90A6-4FC0-B428-9463C5CFFEEB}" type="parTrans" cxnId="{6CAED9AD-9271-4C54-9407-D86F7FA1E751}">
      <dgm:prSet/>
      <dgm:spPr/>
      <dgm:t>
        <a:bodyPr/>
        <a:lstStyle/>
        <a:p>
          <a:endParaRPr lang="en-US"/>
        </a:p>
      </dgm:t>
    </dgm:pt>
    <dgm:pt modelId="{BDD1DBD4-DC32-49E6-AB34-AD1D477D0F83}" type="sibTrans" cxnId="{6CAED9AD-9271-4C54-9407-D86F7FA1E751}">
      <dgm:prSet/>
      <dgm:spPr/>
      <dgm:t>
        <a:bodyPr/>
        <a:lstStyle/>
        <a:p>
          <a:endParaRPr lang="en-US"/>
        </a:p>
      </dgm:t>
    </dgm:pt>
    <dgm:pt modelId="{9526C1FA-B39A-4B79-8176-B0901F2C18C0}">
      <dgm:prSet/>
      <dgm:spPr/>
      <dgm:t>
        <a:bodyPr/>
        <a:lstStyle/>
        <a:p>
          <a:pPr>
            <a:defRPr cap="all"/>
          </a:pPr>
          <a:r>
            <a:rPr lang="cs-CZ" dirty="0"/>
            <a:t>Schopnost okamžitě reagovat</a:t>
          </a:r>
          <a:endParaRPr lang="en-US" dirty="0"/>
        </a:p>
      </dgm:t>
    </dgm:pt>
    <dgm:pt modelId="{305F7646-A2D9-4E23-8FE8-8107084300DB}" type="parTrans" cxnId="{4191A24F-5FB4-4703-BF42-7AA9229D41AB}">
      <dgm:prSet/>
      <dgm:spPr/>
      <dgm:t>
        <a:bodyPr/>
        <a:lstStyle/>
        <a:p>
          <a:endParaRPr lang="en-US"/>
        </a:p>
      </dgm:t>
    </dgm:pt>
    <dgm:pt modelId="{F10DD0F2-096B-4EA8-B821-18D785AC4B43}" type="sibTrans" cxnId="{4191A24F-5FB4-4703-BF42-7AA9229D41AB}">
      <dgm:prSet/>
      <dgm:spPr/>
      <dgm:t>
        <a:bodyPr/>
        <a:lstStyle/>
        <a:p>
          <a:endParaRPr lang="en-US"/>
        </a:p>
      </dgm:t>
    </dgm:pt>
    <dgm:pt modelId="{DB0B92A7-1571-47D0-85DE-63ACDFD3BEA3}" type="pres">
      <dgm:prSet presAssocID="{52234639-78B9-448E-96FD-687CA757F2A2}" presName="root" presStyleCnt="0">
        <dgm:presLayoutVars>
          <dgm:dir/>
          <dgm:resizeHandles val="exact"/>
        </dgm:presLayoutVars>
      </dgm:prSet>
      <dgm:spPr/>
    </dgm:pt>
    <dgm:pt modelId="{F138CD8F-1C87-4E6F-90FB-B6E35D78AB84}" type="pres">
      <dgm:prSet presAssocID="{BDC94234-5C9F-450A-8442-D5E6CDE6AB3F}" presName="compNode" presStyleCnt="0"/>
      <dgm:spPr/>
    </dgm:pt>
    <dgm:pt modelId="{7BA62D08-EE38-4F1B-947D-FC81299B8FCF}" type="pres">
      <dgm:prSet presAssocID="{BDC94234-5C9F-450A-8442-D5E6CDE6AB3F}" presName="iconBgRect" presStyleLbl="bgShp" presStyleIdx="0" presStyleCnt="4"/>
      <dgm:spPr/>
    </dgm:pt>
    <dgm:pt modelId="{1F4CC409-A9F3-4E7E-93BD-2C614E17D16E}" type="pres">
      <dgm:prSet presAssocID="{BDC94234-5C9F-450A-8442-D5E6CDE6AB3F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oda"/>
        </a:ext>
      </dgm:extLst>
    </dgm:pt>
    <dgm:pt modelId="{715565F8-6D46-4816-B5B7-6CEF8A6E71E1}" type="pres">
      <dgm:prSet presAssocID="{BDC94234-5C9F-450A-8442-D5E6CDE6AB3F}" presName="spaceRect" presStyleCnt="0"/>
      <dgm:spPr/>
    </dgm:pt>
    <dgm:pt modelId="{C685C482-7DB1-4FE8-9AD8-73CA1D4717D4}" type="pres">
      <dgm:prSet presAssocID="{BDC94234-5C9F-450A-8442-D5E6CDE6AB3F}" presName="textRect" presStyleLbl="revTx" presStyleIdx="0" presStyleCnt="4">
        <dgm:presLayoutVars>
          <dgm:chMax val="1"/>
          <dgm:chPref val="1"/>
        </dgm:presLayoutVars>
      </dgm:prSet>
      <dgm:spPr/>
    </dgm:pt>
    <dgm:pt modelId="{6EF43C13-EAFE-4355-8466-445C7FA3DBB4}" type="pres">
      <dgm:prSet presAssocID="{8AAD0486-983F-4644-8D0F-CF4D664EB95C}" presName="sibTrans" presStyleCnt="0"/>
      <dgm:spPr/>
    </dgm:pt>
    <dgm:pt modelId="{7D9116D9-F258-4650-9727-601B0323D767}" type="pres">
      <dgm:prSet presAssocID="{61C6682E-9C09-4998-86F3-D4E3416D5A73}" presName="compNode" presStyleCnt="0"/>
      <dgm:spPr/>
    </dgm:pt>
    <dgm:pt modelId="{719F5727-5655-4919-8970-C9ED4423E52C}" type="pres">
      <dgm:prSet presAssocID="{61C6682E-9C09-4998-86F3-D4E3416D5A73}" presName="iconBgRect" presStyleLbl="bgShp" presStyleIdx="1" presStyleCnt="4"/>
      <dgm:spPr/>
    </dgm:pt>
    <dgm:pt modelId="{BF69C777-2374-4664-9B0E-25BDE4858254}" type="pres">
      <dgm:prSet presAssocID="{61C6682E-9C09-4998-86F3-D4E3416D5A73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mov"/>
        </a:ext>
      </dgm:extLst>
    </dgm:pt>
    <dgm:pt modelId="{CBB0B527-42E4-4314-9321-2B9C552C442D}" type="pres">
      <dgm:prSet presAssocID="{61C6682E-9C09-4998-86F3-D4E3416D5A73}" presName="spaceRect" presStyleCnt="0"/>
      <dgm:spPr/>
    </dgm:pt>
    <dgm:pt modelId="{1AB20D01-9614-4FCB-B4BC-0B71535C9BF8}" type="pres">
      <dgm:prSet presAssocID="{61C6682E-9C09-4998-86F3-D4E3416D5A73}" presName="textRect" presStyleLbl="revTx" presStyleIdx="1" presStyleCnt="4">
        <dgm:presLayoutVars>
          <dgm:chMax val="1"/>
          <dgm:chPref val="1"/>
        </dgm:presLayoutVars>
      </dgm:prSet>
      <dgm:spPr/>
    </dgm:pt>
    <dgm:pt modelId="{C3DDA6F3-22D5-4B88-8CBC-F01E8BF1D0D7}" type="pres">
      <dgm:prSet presAssocID="{B64A6C10-C001-4061-90EF-BEB2B1CF4273}" presName="sibTrans" presStyleCnt="0"/>
      <dgm:spPr/>
    </dgm:pt>
    <dgm:pt modelId="{CCB0161A-9990-48C1-855E-BFF53200E1D5}" type="pres">
      <dgm:prSet presAssocID="{2A55186E-6F66-4A44-8F59-31B71E97C49D}" presName="compNode" presStyleCnt="0"/>
      <dgm:spPr/>
    </dgm:pt>
    <dgm:pt modelId="{F592F57F-1DDC-4B8A-B1C1-975D668BD15F}" type="pres">
      <dgm:prSet presAssocID="{2A55186E-6F66-4A44-8F59-31B71E97C49D}" presName="iconBgRect" presStyleLbl="bgShp" presStyleIdx="2" presStyleCnt="4"/>
      <dgm:spPr/>
    </dgm:pt>
    <dgm:pt modelId="{5BA45902-DB1A-4D96-BD15-C95AC470A2F7}" type="pres">
      <dgm:prSet presAssocID="{2A55186E-6F66-4A44-8F59-31B71E97C49D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ot"/>
        </a:ext>
      </dgm:extLst>
    </dgm:pt>
    <dgm:pt modelId="{70F5671F-CAA6-47F6-B7CD-24E1748FF36A}" type="pres">
      <dgm:prSet presAssocID="{2A55186E-6F66-4A44-8F59-31B71E97C49D}" presName="spaceRect" presStyleCnt="0"/>
      <dgm:spPr/>
    </dgm:pt>
    <dgm:pt modelId="{21D697ED-B5BD-468A-9434-4E0F6E764C87}" type="pres">
      <dgm:prSet presAssocID="{2A55186E-6F66-4A44-8F59-31B71E97C49D}" presName="textRect" presStyleLbl="revTx" presStyleIdx="2" presStyleCnt="4">
        <dgm:presLayoutVars>
          <dgm:chMax val="1"/>
          <dgm:chPref val="1"/>
        </dgm:presLayoutVars>
      </dgm:prSet>
      <dgm:spPr/>
    </dgm:pt>
    <dgm:pt modelId="{1AD3299C-0A6B-4AF9-B296-505FC6E1791A}" type="pres">
      <dgm:prSet presAssocID="{BDD1DBD4-DC32-49E6-AB34-AD1D477D0F83}" presName="sibTrans" presStyleCnt="0"/>
      <dgm:spPr/>
    </dgm:pt>
    <dgm:pt modelId="{CDCC49BD-FDED-4C98-8CEB-6E7641B72B71}" type="pres">
      <dgm:prSet presAssocID="{9526C1FA-B39A-4B79-8176-B0901F2C18C0}" presName="compNode" presStyleCnt="0"/>
      <dgm:spPr/>
    </dgm:pt>
    <dgm:pt modelId="{9FE63AC6-7EF4-4299-929D-2CDCC6CEAB0F}" type="pres">
      <dgm:prSet presAssocID="{9526C1FA-B39A-4B79-8176-B0901F2C18C0}" presName="iconBgRect" presStyleLbl="bgShp" presStyleIdx="3" presStyleCnt="4"/>
      <dgm:spPr/>
    </dgm:pt>
    <dgm:pt modelId="{A2317088-660A-4040-8B24-46F9D44D0C26}" type="pres">
      <dgm:prSet presAssocID="{9526C1FA-B39A-4B79-8176-B0901F2C18C0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ěžet"/>
        </a:ext>
      </dgm:extLst>
    </dgm:pt>
    <dgm:pt modelId="{5D074CD8-4D03-44F9-A88B-1E12ED8368E4}" type="pres">
      <dgm:prSet presAssocID="{9526C1FA-B39A-4B79-8176-B0901F2C18C0}" presName="spaceRect" presStyleCnt="0"/>
      <dgm:spPr/>
    </dgm:pt>
    <dgm:pt modelId="{5C7A3B15-2C1A-47C0-8A6D-804EEE3B8533}" type="pres">
      <dgm:prSet presAssocID="{9526C1FA-B39A-4B79-8176-B0901F2C18C0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E434E224-1FD0-47FD-AEF8-412536A850CF}" type="presOf" srcId="{52234639-78B9-448E-96FD-687CA757F2A2}" destId="{DB0B92A7-1571-47D0-85DE-63ACDFD3BEA3}" srcOrd="0" destOrd="0" presId="urn:microsoft.com/office/officeart/2018/5/layout/IconCircleLabelList"/>
    <dgm:cxn modelId="{4191A24F-5FB4-4703-BF42-7AA9229D41AB}" srcId="{52234639-78B9-448E-96FD-687CA757F2A2}" destId="{9526C1FA-B39A-4B79-8176-B0901F2C18C0}" srcOrd="3" destOrd="0" parTransId="{305F7646-A2D9-4E23-8FE8-8107084300DB}" sibTransId="{F10DD0F2-096B-4EA8-B821-18D785AC4B43}"/>
    <dgm:cxn modelId="{250B6E52-85B8-46FE-BD45-A20CEC0AA60B}" type="presOf" srcId="{9526C1FA-B39A-4B79-8176-B0901F2C18C0}" destId="{5C7A3B15-2C1A-47C0-8A6D-804EEE3B8533}" srcOrd="0" destOrd="0" presId="urn:microsoft.com/office/officeart/2018/5/layout/IconCircleLabelList"/>
    <dgm:cxn modelId="{69DEF384-1AAB-45FF-AF67-01AF4E4BE925}" type="presOf" srcId="{2A55186E-6F66-4A44-8F59-31B71E97C49D}" destId="{21D697ED-B5BD-468A-9434-4E0F6E764C87}" srcOrd="0" destOrd="0" presId="urn:microsoft.com/office/officeart/2018/5/layout/IconCircleLabelList"/>
    <dgm:cxn modelId="{B8CE8893-59EA-46DD-A8B6-3AA97A21E705}" type="presOf" srcId="{61C6682E-9C09-4998-86F3-D4E3416D5A73}" destId="{1AB20D01-9614-4FCB-B4BC-0B71535C9BF8}" srcOrd="0" destOrd="0" presId="urn:microsoft.com/office/officeart/2018/5/layout/IconCircleLabelList"/>
    <dgm:cxn modelId="{C52923A2-22D9-4332-953C-0C2F1AA0D413}" srcId="{52234639-78B9-448E-96FD-687CA757F2A2}" destId="{BDC94234-5C9F-450A-8442-D5E6CDE6AB3F}" srcOrd="0" destOrd="0" parTransId="{33645197-FC03-4527-9E3D-A3A4E247E1C6}" sibTransId="{8AAD0486-983F-4644-8D0F-CF4D664EB95C}"/>
    <dgm:cxn modelId="{6CAED9AD-9271-4C54-9407-D86F7FA1E751}" srcId="{52234639-78B9-448E-96FD-687CA757F2A2}" destId="{2A55186E-6F66-4A44-8F59-31B71E97C49D}" srcOrd="2" destOrd="0" parTransId="{58469B63-90A6-4FC0-B428-9463C5CFFEEB}" sibTransId="{BDD1DBD4-DC32-49E6-AB34-AD1D477D0F83}"/>
    <dgm:cxn modelId="{D220CDD4-941D-4915-B87B-466D6674020E}" type="presOf" srcId="{BDC94234-5C9F-450A-8442-D5E6CDE6AB3F}" destId="{C685C482-7DB1-4FE8-9AD8-73CA1D4717D4}" srcOrd="0" destOrd="0" presId="urn:microsoft.com/office/officeart/2018/5/layout/IconCircleLabelList"/>
    <dgm:cxn modelId="{AD4853FD-5BC7-4D3C-A3FE-4BEC8CDDADF0}" srcId="{52234639-78B9-448E-96FD-687CA757F2A2}" destId="{61C6682E-9C09-4998-86F3-D4E3416D5A73}" srcOrd="1" destOrd="0" parTransId="{9DD4EF77-CAAB-4209-98D8-9AB584B15533}" sibTransId="{B64A6C10-C001-4061-90EF-BEB2B1CF4273}"/>
    <dgm:cxn modelId="{7D18D27D-BDD9-446F-9260-646B78AA9D00}" type="presParOf" srcId="{DB0B92A7-1571-47D0-85DE-63ACDFD3BEA3}" destId="{F138CD8F-1C87-4E6F-90FB-B6E35D78AB84}" srcOrd="0" destOrd="0" presId="urn:microsoft.com/office/officeart/2018/5/layout/IconCircleLabelList"/>
    <dgm:cxn modelId="{5EBE4033-7111-45D5-BFE0-43D61F5458E6}" type="presParOf" srcId="{F138CD8F-1C87-4E6F-90FB-B6E35D78AB84}" destId="{7BA62D08-EE38-4F1B-947D-FC81299B8FCF}" srcOrd="0" destOrd="0" presId="urn:microsoft.com/office/officeart/2018/5/layout/IconCircleLabelList"/>
    <dgm:cxn modelId="{81CE1946-5347-4DBE-B09A-64A228A201C7}" type="presParOf" srcId="{F138CD8F-1C87-4E6F-90FB-B6E35D78AB84}" destId="{1F4CC409-A9F3-4E7E-93BD-2C614E17D16E}" srcOrd="1" destOrd="0" presId="urn:microsoft.com/office/officeart/2018/5/layout/IconCircleLabelList"/>
    <dgm:cxn modelId="{1D8C5179-2DE8-4F8D-9F49-3AFD32081C45}" type="presParOf" srcId="{F138CD8F-1C87-4E6F-90FB-B6E35D78AB84}" destId="{715565F8-6D46-4816-B5B7-6CEF8A6E71E1}" srcOrd="2" destOrd="0" presId="urn:microsoft.com/office/officeart/2018/5/layout/IconCircleLabelList"/>
    <dgm:cxn modelId="{A765F98D-278E-4C20-9D5A-319B1C9A74CE}" type="presParOf" srcId="{F138CD8F-1C87-4E6F-90FB-B6E35D78AB84}" destId="{C685C482-7DB1-4FE8-9AD8-73CA1D4717D4}" srcOrd="3" destOrd="0" presId="urn:microsoft.com/office/officeart/2018/5/layout/IconCircleLabelList"/>
    <dgm:cxn modelId="{53FBCC34-E99D-403B-86C6-DA8B15201F72}" type="presParOf" srcId="{DB0B92A7-1571-47D0-85DE-63ACDFD3BEA3}" destId="{6EF43C13-EAFE-4355-8466-445C7FA3DBB4}" srcOrd="1" destOrd="0" presId="urn:microsoft.com/office/officeart/2018/5/layout/IconCircleLabelList"/>
    <dgm:cxn modelId="{B0F7F4CC-D6E1-445A-B9A1-B3AA00B1D003}" type="presParOf" srcId="{DB0B92A7-1571-47D0-85DE-63ACDFD3BEA3}" destId="{7D9116D9-F258-4650-9727-601B0323D767}" srcOrd="2" destOrd="0" presId="urn:microsoft.com/office/officeart/2018/5/layout/IconCircleLabelList"/>
    <dgm:cxn modelId="{BFC9B067-A534-4500-B4FD-14EE96B6D7D0}" type="presParOf" srcId="{7D9116D9-F258-4650-9727-601B0323D767}" destId="{719F5727-5655-4919-8970-C9ED4423E52C}" srcOrd="0" destOrd="0" presId="urn:microsoft.com/office/officeart/2018/5/layout/IconCircleLabelList"/>
    <dgm:cxn modelId="{5FCCF6B0-6545-4ED5-BBCC-45537EF1C844}" type="presParOf" srcId="{7D9116D9-F258-4650-9727-601B0323D767}" destId="{BF69C777-2374-4664-9B0E-25BDE4858254}" srcOrd="1" destOrd="0" presId="urn:microsoft.com/office/officeart/2018/5/layout/IconCircleLabelList"/>
    <dgm:cxn modelId="{8FF4BEEE-99A2-40F5-8960-7FB6CCA11A64}" type="presParOf" srcId="{7D9116D9-F258-4650-9727-601B0323D767}" destId="{CBB0B527-42E4-4314-9321-2B9C552C442D}" srcOrd="2" destOrd="0" presId="urn:microsoft.com/office/officeart/2018/5/layout/IconCircleLabelList"/>
    <dgm:cxn modelId="{782F845B-FA13-4810-99D1-FF2152A07F97}" type="presParOf" srcId="{7D9116D9-F258-4650-9727-601B0323D767}" destId="{1AB20D01-9614-4FCB-B4BC-0B71535C9BF8}" srcOrd="3" destOrd="0" presId="urn:microsoft.com/office/officeart/2018/5/layout/IconCircleLabelList"/>
    <dgm:cxn modelId="{CE2B225E-844C-4A85-9D93-0930523039F8}" type="presParOf" srcId="{DB0B92A7-1571-47D0-85DE-63ACDFD3BEA3}" destId="{C3DDA6F3-22D5-4B88-8CBC-F01E8BF1D0D7}" srcOrd="3" destOrd="0" presId="urn:microsoft.com/office/officeart/2018/5/layout/IconCircleLabelList"/>
    <dgm:cxn modelId="{24730628-96CB-4EB6-9303-C66146AAEB50}" type="presParOf" srcId="{DB0B92A7-1571-47D0-85DE-63ACDFD3BEA3}" destId="{CCB0161A-9990-48C1-855E-BFF53200E1D5}" srcOrd="4" destOrd="0" presId="urn:microsoft.com/office/officeart/2018/5/layout/IconCircleLabelList"/>
    <dgm:cxn modelId="{7291B6E5-93AF-4169-8E34-F18E5503D30E}" type="presParOf" srcId="{CCB0161A-9990-48C1-855E-BFF53200E1D5}" destId="{F592F57F-1DDC-4B8A-B1C1-975D668BD15F}" srcOrd="0" destOrd="0" presId="urn:microsoft.com/office/officeart/2018/5/layout/IconCircleLabelList"/>
    <dgm:cxn modelId="{8532F003-01DA-4DFA-BD4E-8F8A0E6B62C9}" type="presParOf" srcId="{CCB0161A-9990-48C1-855E-BFF53200E1D5}" destId="{5BA45902-DB1A-4D96-BD15-C95AC470A2F7}" srcOrd="1" destOrd="0" presId="urn:microsoft.com/office/officeart/2018/5/layout/IconCircleLabelList"/>
    <dgm:cxn modelId="{AA66B2F7-ECF5-478F-B915-46B0076E054E}" type="presParOf" srcId="{CCB0161A-9990-48C1-855E-BFF53200E1D5}" destId="{70F5671F-CAA6-47F6-B7CD-24E1748FF36A}" srcOrd="2" destOrd="0" presId="urn:microsoft.com/office/officeart/2018/5/layout/IconCircleLabelList"/>
    <dgm:cxn modelId="{60E4EC15-86B5-43E1-AA80-BF130DD60715}" type="presParOf" srcId="{CCB0161A-9990-48C1-855E-BFF53200E1D5}" destId="{21D697ED-B5BD-468A-9434-4E0F6E764C87}" srcOrd="3" destOrd="0" presId="urn:microsoft.com/office/officeart/2018/5/layout/IconCircleLabelList"/>
    <dgm:cxn modelId="{08CC6499-D159-4C84-B285-E563065F1964}" type="presParOf" srcId="{DB0B92A7-1571-47D0-85DE-63ACDFD3BEA3}" destId="{1AD3299C-0A6B-4AF9-B296-505FC6E1791A}" srcOrd="5" destOrd="0" presId="urn:microsoft.com/office/officeart/2018/5/layout/IconCircleLabelList"/>
    <dgm:cxn modelId="{7112873D-FA81-44A9-85CC-3A90A96DCF17}" type="presParOf" srcId="{DB0B92A7-1571-47D0-85DE-63ACDFD3BEA3}" destId="{CDCC49BD-FDED-4C98-8CEB-6E7641B72B71}" srcOrd="6" destOrd="0" presId="urn:microsoft.com/office/officeart/2018/5/layout/IconCircleLabelList"/>
    <dgm:cxn modelId="{35DAB56F-C0CC-4D79-AB79-8B6AD5C3FBAE}" type="presParOf" srcId="{CDCC49BD-FDED-4C98-8CEB-6E7641B72B71}" destId="{9FE63AC6-7EF4-4299-929D-2CDCC6CEAB0F}" srcOrd="0" destOrd="0" presId="urn:microsoft.com/office/officeart/2018/5/layout/IconCircleLabelList"/>
    <dgm:cxn modelId="{5D47DF79-E73A-48C8-894B-85A526956D55}" type="presParOf" srcId="{CDCC49BD-FDED-4C98-8CEB-6E7641B72B71}" destId="{A2317088-660A-4040-8B24-46F9D44D0C26}" srcOrd="1" destOrd="0" presId="urn:microsoft.com/office/officeart/2018/5/layout/IconCircleLabelList"/>
    <dgm:cxn modelId="{B34991EA-E4EF-4100-B913-B5B8574BD0BE}" type="presParOf" srcId="{CDCC49BD-FDED-4C98-8CEB-6E7641B72B71}" destId="{5D074CD8-4D03-44F9-A88B-1E12ED8368E4}" srcOrd="2" destOrd="0" presId="urn:microsoft.com/office/officeart/2018/5/layout/IconCircleLabelList"/>
    <dgm:cxn modelId="{FAEB9CAC-49FC-42EF-9F1F-F684543DC4EA}" type="presParOf" srcId="{CDCC49BD-FDED-4C98-8CEB-6E7641B72B71}" destId="{5C7A3B15-2C1A-47C0-8A6D-804EEE3B853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D85F22-340E-42A8-9793-C9978E341A9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9E4489C1-6629-4CD4-B6AF-EF3F6EF97ED5}">
      <dgm:prSet/>
      <dgm:spPr/>
      <dgm:t>
        <a:bodyPr/>
        <a:lstStyle/>
        <a:p>
          <a:r>
            <a:rPr lang="cs-CZ"/>
            <a:t>Energetické úpravy</a:t>
          </a:r>
          <a:endParaRPr lang="en-US"/>
        </a:p>
      </dgm:t>
    </dgm:pt>
    <dgm:pt modelId="{8AB82AEA-5D25-47EE-9A5E-1817F9421D7D}" type="parTrans" cxnId="{92A23F31-007E-4ACE-97F7-8388F06C9630}">
      <dgm:prSet/>
      <dgm:spPr/>
      <dgm:t>
        <a:bodyPr/>
        <a:lstStyle/>
        <a:p>
          <a:endParaRPr lang="en-US"/>
        </a:p>
      </dgm:t>
    </dgm:pt>
    <dgm:pt modelId="{82E44D92-A430-4228-9551-6028FEBCABE7}" type="sibTrans" cxnId="{92A23F31-007E-4ACE-97F7-8388F06C9630}">
      <dgm:prSet/>
      <dgm:spPr/>
      <dgm:t>
        <a:bodyPr/>
        <a:lstStyle/>
        <a:p>
          <a:endParaRPr lang="en-US"/>
        </a:p>
      </dgm:t>
    </dgm:pt>
    <dgm:pt modelId="{FE50B385-6049-4144-89B3-8A495DEA4CA4}">
      <dgm:prSet/>
      <dgm:spPr/>
      <dgm:t>
        <a:bodyPr/>
        <a:lstStyle/>
        <a:p>
          <a:r>
            <a:rPr lang="cs-CZ"/>
            <a:t>investice </a:t>
          </a:r>
          <a:endParaRPr lang="en-US"/>
        </a:p>
      </dgm:t>
    </dgm:pt>
    <dgm:pt modelId="{D3689DC8-C574-4165-BD82-13F062AF5ED6}" type="parTrans" cxnId="{08262705-9F62-4B2D-888C-2158B4AD2970}">
      <dgm:prSet/>
      <dgm:spPr/>
      <dgm:t>
        <a:bodyPr/>
        <a:lstStyle/>
        <a:p>
          <a:endParaRPr lang="en-US"/>
        </a:p>
      </dgm:t>
    </dgm:pt>
    <dgm:pt modelId="{3EAEE079-2674-4763-A726-23C0788D4A1F}" type="sibTrans" cxnId="{08262705-9F62-4B2D-888C-2158B4AD2970}">
      <dgm:prSet/>
      <dgm:spPr/>
      <dgm:t>
        <a:bodyPr/>
        <a:lstStyle/>
        <a:p>
          <a:endParaRPr lang="en-US"/>
        </a:p>
      </dgm:t>
    </dgm:pt>
    <dgm:pt modelId="{0E108EAB-6B66-406B-9C94-489162337701}">
      <dgm:prSet/>
      <dgm:spPr/>
      <dgm:t>
        <a:bodyPr/>
        <a:lstStyle/>
        <a:p>
          <a:r>
            <a:rPr lang="cs-CZ"/>
            <a:t>dlouhodobá práce</a:t>
          </a:r>
          <a:endParaRPr lang="en-US"/>
        </a:p>
      </dgm:t>
    </dgm:pt>
    <dgm:pt modelId="{CB203098-E982-4653-922F-38A38B815D67}" type="parTrans" cxnId="{326DD39D-2A05-4BE8-BEC0-BCEE660BD1F3}">
      <dgm:prSet/>
      <dgm:spPr/>
      <dgm:t>
        <a:bodyPr/>
        <a:lstStyle/>
        <a:p>
          <a:endParaRPr lang="en-US"/>
        </a:p>
      </dgm:t>
    </dgm:pt>
    <dgm:pt modelId="{5E33D3F5-D512-4794-9DA0-06588EF6AF39}" type="sibTrans" cxnId="{326DD39D-2A05-4BE8-BEC0-BCEE660BD1F3}">
      <dgm:prSet/>
      <dgm:spPr/>
      <dgm:t>
        <a:bodyPr/>
        <a:lstStyle/>
        <a:p>
          <a:endParaRPr lang="en-US"/>
        </a:p>
      </dgm:t>
    </dgm:pt>
    <dgm:pt modelId="{D30D0146-C3EB-4D66-BA0B-CD1DD16F4391}">
      <dgm:prSet/>
      <dgm:spPr/>
      <dgm:t>
        <a:bodyPr/>
        <a:lstStyle/>
        <a:p>
          <a:r>
            <a:rPr lang="cs-CZ" dirty="0"/>
            <a:t>„vydělávající“ </a:t>
          </a:r>
          <a:br>
            <a:rPr lang="cs-CZ" dirty="0"/>
          </a:br>
          <a:r>
            <a:rPr lang="cs-CZ" dirty="0"/>
            <a:t>mateřská škola</a:t>
          </a:r>
          <a:endParaRPr lang="en-US" dirty="0"/>
        </a:p>
      </dgm:t>
    </dgm:pt>
    <dgm:pt modelId="{5C64E420-91AE-43C3-84FC-DBF5A847F0BF}" type="parTrans" cxnId="{766A49CC-4F79-49F7-B576-48E07CF634D2}">
      <dgm:prSet/>
      <dgm:spPr/>
      <dgm:t>
        <a:bodyPr/>
        <a:lstStyle/>
        <a:p>
          <a:endParaRPr lang="en-US"/>
        </a:p>
      </dgm:t>
    </dgm:pt>
    <dgm:pt modelId="{013E0F0B-2440-4C87-A7DB-EA84F9E7D814}" type="sibTrans" cxnId="{766A49CC-4F79-49F7-B576-48E07CF634D2}">
      <dgm:prSet/>
      <dgm:spPr/>
      <dgm:t>
        <a:bodyPr/>
        <a:lstStyle/>
        <a:p>
          <a:endParaRPr lang="en-US"/>
        </a:p>
      </dgm:t>
    </dgm:pt>
    <dgm:pt modelId="{2E3C3D4C-59AB-4F8D-9E29-5D83A6AEBDEA}" type="pres">
      <dgm:prSet presAssocID="{10D85F22-340E-42A8-9793-C9978E341A93}" presName="root" presStyleCnt="0">
        <dgm:presLayoutVars>
          <dgm:dir/>
          <dgm:resizeHandles val="exact"/>
        </dgm:presLayoutVars>
      </dgm:prSet>
      <dgm:spPr/>
    </dgm:pt>
    <dgm:pt modelId="{4B958706-2BCA-4D05-8696-95495D691A0F}" type="pres">
      <dgm:prSet presAssocID="{9E4489C1-6629-4CD4-B6AF-EF3F6EF97ED5}" presName="compNode" presStyleCnt="0"/>
      <dgm:spPr/>
    </dgm:pt>
    <dgm:pt modelId="{A9430003-2692-4A6B-9CC7-37FD356F8078}" type="pres">
      <dgm:prSet presAssocID="{9E4489C1-6629-4CD4-B6AF-EF3F6EF97ED5}" presName="bgRect" presStyleLbl="bgShp" presStyleIdx="0" presStyleCnt="4"/>
      <dgm:spPr/>
    </dgm:pt>
    <dgm:pt modelId="{BA921859-3C43-4763-8195-60194BE12161}" type="pres">
      <dgm:prSet presAssocID="{9E4489C1-6629-4CD4-B6AF-EF3F6EF97ED5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užka"/>
        </a:ext>
      </dgm:extLst>
    </dgm:pt>
    <dgm:pt modelId="{C867EE52-2092-4AE4-836F-593F966479ED}" type="pres">
      <dgm:prSet presAssocID="{9E4489C1-6629-4CD4-B6AF-EF3F6EF97ED5}" presName="spaceRect" presStyleCnt="0"/>
      <dgm:spPr/>
    </dgm:pt>
    <dgm:pt modelId="{8369BD88-9B62-4CD3-AF05-37FBA136C05F}" type="pres">
      <dgm:prSet presAssocID="{9E4489C1-6629-4CD4-B6AF-EF3F6EF97ED5}" presName="parTx" presStyleLbl="revTx" presStyleIdx="0" presStyleCnt="4">
        <dgm:presLayoutVars>
          <dgm:chMax val="0"/>
          <dgm:chPref val="0"/>
        </dgm:presLayoutVars>
      </dgm:prSet>
      <dgm:spPr/>
    </dgm:pt>
    <dgm:pt modelId="{3EEEC8D4-39C8-4DB7-B4C9-669EEF85B72A}" type="pres">
      <dgm:prSet presAssocID="{82E44D92-A430-4228-9551-6028FEBCABE7}" presName="sibTrans" presStyleCnt="0"/>
      <dgm:spPr/>
    </dgm:pt>
    <dgm:pt modelId="{2C6432AE-E345-4350-AA06-434F6B46A123}" type="pres">
      <dgm:prSet presAssocID="{FE50B385-6049-4144-89B3-8A495DEA4CA4}" presName="compNode" presStyleCnt="0"/>
      <dgm:spPr/>
    </dgm:pt>
    <dgm:pt modelId="{8C268A48-3527-4021-86D6-27ADC59F8BDE}" type="pres">
      <dgm:prSet presAssocID="{FE50B385-6049-4144-89B3-8A495DEA4CA4}" presName="bgRect" presStyleLbl="bgShp" presStyleIdx="1" presStyleCnt="4"/>
      <dgm:spPr/>
    </dgm:pt>
    <dgm:pt modelId="{D9CE1BBE-9FFD-495C-B05F-FBB6FB0A4E53}" type="pres">
      <dgm:prSet presAssocID="{FE50B385-6049-4144-89B3-8A495DEA4CA4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05F9A38E-17C4-48FC-AAA9-31C42F298FD6}" type="pres">
      <dgm:prSet presAssocID="{FE50B385-6049-4144-89B3-8A495DEA4CA4}" presName="spaceRect" presStyleCnt="0"/>
      <dgm:spPr/>
    </dgm:pt>
    <dgm:pt modelId="{CFEC461D-AED3-4FE1-81A2-1E67767B8D5D}" type="pres">
      <dgm:prSet presAssocID="{FE50B385-6049-4144-89B3-8A495DEA4CA4}" presName="parTx" presStyleLbl="revTx" presStyleIdx="1" presStyleCnt="4">
        <dgm:presLayoutVars>
          <dgm:chMax val="0"/>
          <dgm:chPref val="0"/>
        </dgm:presLayoutVars>
      </dgm:prSet>
      <dgm:spPr/>
    </dgm:pt>
    <dgm:pt modelId="{E4D37384-8716-4C45-92D8-26B0AD59BC92}" type="pres">
      <dgm:prSet presAssocID="{3EAEE079-2674-4763-A726-23C0788D4A1F}" presName="sibTrans" presStyleCnt="0"/>
      <dgm:spPr/>
    </dgm:pt>
    <dgm:pt modelId="{FDBB1594-ACC7-4230-A4FC-BD420E82D91E}" type="pres">
      <dgm:prSet presAssocID="{0E108EAB-6B66-406B-9C94-489162337701}" presName="compNode" presStyleCnt="0"/>
      <dgm:spPr/>
    </dgm:pt>
    <dgm:pt modelId="{BB2E3EC4-E06D-497F-804E-03F2B8BC2AC6}" type="pres">
      <dgm:prSet presAssocID="{0E108EAB-6B66-406B-9C94-489162337701}" presName="bgRect" presStyleLbl="bgShp" presStyleIdx="2" presStyleCnt="4"/>
      <dgm:spPr/>
    </dgm:pt>
    <dgm:pt modelId="{A4205F98-40B7-4F7E-8330-C0574A04A632}" type="pres">
      <dgm:prSet presAssocID="{0E108EAB-6B66-406B-9C94-489162337701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54708F74-7B12-49C0-A1EE-1509045805E5}" type="pres">
      <dgm:prSet presAssocID="{0E108EAB-6B66-406B-9C94-489162337701}" presName="spaceRect" presStyleCnt="0"/>
      <dgm:spPr/>
    </dgm:pt>
    <dgm:pt modelId="{5A4E7687-1CEE-4E4B-A307-A6947C7BDEB5}" type="pres">
      <dgm:prSet presAssocID="{0E108EAB-6B66-406B-9C94-489162337701}" presName="parTx" presStyleLbl="revTx" presStyleIdx="2" presStyleCnt="4">
        <dgm:presLayoutVars>
          <dgm:chMax val="0"/>
          <dgm:chPref val="0"/>
        </dgm:presLayoutVars>
      </dgm:prSet>
      <dgm:spPr/>
    </dgm:pt>
    <dgm:pt modelId="{073A7B02-AFAD-40D9-B730-58EE6F1B485E}" type="pres">
      <dgm:prSet presAssocID="{5E33D3F5-D512-4794-9DA0-06588EF6AF39}" presName="sibTrans" presStyleCnt="0"/>
      <dgm:spPr/>
    </dgm:pt>
    <dgm:pt modelId="{05F2E87C-2973-4068-AA46-9F19E79B6B9D}" type="pres">
      <dgm:prSet presAssocID="{D30D0146-C3EB-4D66-BA0B-CD1DD16F4391}" presName="compNode" presStyleCnt="0"/>
      <dgm:spPr/>
    </dgm:pt>
    <dgm:pt modelId="{F8B934BE-1A3B-4962-BBD6-50F77F8B0308}" type="pres">
      <dgm:prSet presAssocID="{D30D0146-C3EB-4D66-BA0B-CD1DD16F4391}" presName="bgRect" presStyleLbl="bgShp" presStyleIdx="3" presStyleCnt="4"/>
      <dgm:spPr/>
    </dgm:pt>
    <dgm:pt modelId="{549B073D-4B98-4D16-8C88-86410C0BDB01}" type="pres">
      <dgm:prSet presAssocID="{D30D0146-C3EB-4D66-BA0B-CD1DD16F4391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řída"/>
        </a:ext>
      </dgm:extLst>
    </dgm:pt>
    <dgm:pt modelId="{8678AB37-8642-4B77-A3EF-5FC5927C1245}" type="pres">
      <dgm:prSet presAssocID="{D30D0146-C3EB-4D66-BA0B-CD1DD16F4391}" presName="spaceRect" presStyleCnt="0"/>
      <dgm:spPr/>
    </dgm:pt>
    <dgm:pt modelId="{4CF93975-8B88-4F46-A172-3CCCBDAD8C70}" type="pres">
      <dgm:prSet presAssocID="{D30D0146-C3EB-4D66-BA0B-CD1DD16F4391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08262705-9F62-4B2D-888C-2158B4AD2970}" srcId="{10D85F22-340E-42A8-9793-C9978E341A93}" destId="{FE50B385-6049-4144-89B3-8A495DEA4CA4}" srcOrd="1" destOrd="0" parTransId="{D3689DC8-C574-4165-BD82-13F062AF5ED6}" sibTransId="{3EAEE079-2674-4763-A726-23C0788D4A1F}"/>
    <dgm:cxn modelId="{6FCACF08-E4CF-4C09-BCAA-7694D97573BB}" type="presOf" srcId="{9E4489C1-6629-4CD4-B6AF-EF3F6EF97ED5}" destId="{8369BD88-9B62-4CD3-AF05-37FBA136C05F}" srcOrd="0" destOrd="0" presId="urn:microsoft.com/office/officeart/2018/2/layout/IconVerticalSolidList"/>
    <dgm:cxn modelId="{92A23F31-007E-4ACE-97F7-8388F06C9630}" srcId="{10D85F22-340E-42A8-9793-C9978E341A93}" destId="{9E4489C1-6629-4CD4-B6AF-EF3F6EF97ED5}" srcOrd="0" destOrd="0" parTransId="{8AB82AEA-5D25-47EE-9A5E-1817F9421D7D}" sibTransId="{82E44D92-A430-4228-9551-6028FEBCABE7}"/>
    <dgm:cxn modelId="{29D3E965-7599-4883-892E-10EA3DE1B841}" type="presOf" srcId="{10D85F22-340E-42A8-9793-C9978E341A93}" destId="{2E3C3D4C-59AB-4F8D-9E29-5D83A6AEBDEA}" srcOrd="0" destOrd="0" presId="urn:microsoft.com/office/officeart/2018/2/layout/IconVerticalSolidList"/>
    <dgm:cxn modelId="{F1128A8C-AA2E-4588-91C8-2304839E1F4A}" type="presOf" srcId="{FE50B385-6049-4144-89B3-8A495DEA4CA4}" destId="{CFEC461D-AED3-4FE1-81A2-1E67767B8D5D}" srcOrd="0" destOrd="0" presId="urn:microsoft.com/office/officeart/2018/2/layout/IconVerticalSolidList"/>
    <dgm:cxn modelId="{326DD39D-2A05-4BE8-BEC0-BCEE660BD1F3}" srcId="{10D85F22-340E-42A8-9793-C9978E341A93}" destId="{0E108EAB-6B66-406B-9C94-489162337701}" srcOrd="2" destOrd="0" parTransId="{CB203098-E982-4653-922F-38A38B815D67}" sibTransId="{5E33D3F5-D512-4794-9DA0-06588EF6AF39}"/>
    <dgm:cxn modelId="{766A49CC-4F79-49F7-B576-48E07CF634D2}" srcId="{10D85F22-340E-42A8-9793-C9978E341A93}" destId="{D30D0146-C3EB-4D66-BA0B-CD1DD16F4391}" srcOrd="3" destOrd="0" parTransId="{5C64E420-91AE-43C3-84FC-DBF5A847F0BF}" sibTransId="{013E0F0B-2440-4C87-A7DB-EA84F9E7D814}"/>
    <dgm:cxn modelId="{96DADCD6-AB8D-4A9F-93F3-75AB23E2339F}" type="presOf" srcId="{D30D0146-C3EB-4D66-BA0B-CD1DD16F4391}" destId="{4CF93975-8B88-4F46-A172-3CCCBDAD8C70}" srcOrd="0" destOrd="0" presId="urn:microsoft.com/office/officeart/2018/2/layout/IconVerticalSolidList"/>
    <dgm:cxn modelId="{658158DD-1415-4F18-A0AA-6F6D20BFDF0E}" type="presOf" srcId="{0E108EAB-6B66-406B-9C94-489162337701}" destId="{5A4E7687-1CEE-4E4B-A307-A6947C7BDEB5}" srcOrd="0" destOrd="0" presId="urn:microsoft.com/office/officeart/2018/2/layout/IconVerticalSolidList"/>
    <dgm:cxn modelId="{3B07B252-E1ED-44A5-9AA0-5DC167713D51}" type="presParOf" srcId="{2E3C3D4C-59AB-4F8D-9E29-5D83A6AEBDEA}" destId="{4B958706-2BCA-4D05-8696-95495D691A0F}" srcOrd="0" destOrd="0" presId="urn:microsoft.com/office/officeart/2018/2/layout/IconVerticalSolidList"/>
    <dgm:cxn modelId="{C6FBEA7C-B24C-477B-B49B-12A2B2C8728A}" type="presParOf" srcId="{4B958706-2BCA-4D05-8696-95495D691A0F}" destId="{A9430003-2692-4A6B-9CC7-37FD356F8078}" srcOrd="0" destOrd="0" presId="urn:microsoft.com/office/officeart/2018/2/layout/IconVerticalSolidList"/>
    <dgm:cxn modelId="{FE49D816-186E-49B3-86E7-14E7A9D8E420}" type="presParOf" srcId="{4B958706-2BCA-4D05-8696-95495D691A0F}" destId="{BA921859-3C43-4763-8195-60194BE12161}" srcOrd="1" destOrd="0" presId="urn:microsoft.com/office/officeart/2018/2/layout/IconVerticalSolidList"/>
    <dgm:cxn modelId="{3A94FF00-56C5-4CD5-8269-E83F37B0C0CD}" type="presParOf" srcId="{4B958706-2BCA-4D05-8696-95495D691A0F}" destId="{C867EE52-2092-4AE4-836F-593F966479ED}" srcOrd="2" destOrd="0" presId="urn:microsoft.com/office/officeart/2018/2/layout/IconVerticalSolidList"/>
    <dgm:cxn modelId="{C064BEEA-9A96-45C5-BEBF-84832BB22437}" type="presParOf" srcId="{4B958706-2BCA-4D05-8696-95495D691A0F}" destId="{8369BD88-9B62-4CD3-AF05-37FBA136C05F}" srcOrd="3" destOrd="0" presId="urn:microsoft.com/office/officeart/2018/2/layout/IconVerticalSolidList"/>
    <dgm:cxn modelId="{481FCF5D-71C2-4999-B18A-02746600C7F1}" type="presParOf" srcId="{2E3C3D4C-59AB-4F8D-9E29-5D83A6AEBDEA}" destId="{3EEEC8D4-39C8-4DB7-B4C9-669EEF85B72A}" srcOrd="1" destOrd="0" presId="urn:microsoft.com/office/officeart/2018/2/layout/IconVerticalSolidList"/>
    <dgm:cxn modelId="{2FF4E0A3-AA7A-4D1F-8218-17DC38034FCF}" type="presParOf" srcId="{2E3C3D4C-59AB-4F8D-9E29-5D83A6AEBDEA}" destId="{2C6432AE-E345-4350-AA06-434F6B46A123}" srcOrd="2" destOrd="0" presId="urn:microsoft.com/office/officeart/2018/2/layout/IconVerticalSolidList"/>
    <dgm:cxn modelId="{396D5CEC-7F84-4370-910A-0E8B7FD161A6}" type="presParOf" srcId="{2C6432AE-E345-4350-AA06-434F6B46A123}" destId="{8C268A48-3527-4021-86D6-27ADC59F8BDE}" srcOrd="0" destOrd="0" presId="urn:microsoft.com/office/officeart/2018/2/layout/IconVerticalSolidList"/>
    <dgm:cxn modelId="{9F7993C9-56CE-4ED3-9A4A-E66259178284}" type="presParOf" srcId="{2C6432AE-E345-4350-AA06-434F6B46A123}" destId="{D9CE1BBE-9FFD-495C-B05F-FBB6FB0A4E53}" srcOrd="1" destOrd="0" presId="urn:microsoft.com/office/officeart/2018/2/layout/IconVerticalSolidList"/>
    <dgm:cxn modelId="{E14C4442-9480-4D44-BB5B-72F5E91D9C9B}" type="presParOf" srcId="{2C6432AE-E345-4350-AA06-434F6B46A123}" destId="{05F9A38E-17C4-48FC-AAA9-31C42F298FD6}" srcOrd="2" destOrd="0" presId="urn:microsoft.com/office/officeart/2018/2/layout/IconVerticalSolidList"/>
    <dgm:cxn modelId="{9753A5AB-15D4-446C-8FAF-E4B27D1E57C2}" type="presParOf" srcId="{2C6432AE-E345-4350-AA06-434F6B46A123}" destId="{CFEC461D-AED3-4FE1-81A2-1E67767B8D5D}" srcOrd="3" destOrd="0" presId="urn:microsoft.com/office/officeart/2018/2/layout/IconVerticalSolidList"/>
    <dgm:cxn modelId="{0E034B3C-752C-4E1C-B243-C272348B4AD2}" type="presParOf" srcId="{2E3C3D4C-59AB-4F8D-9E29-5D83A6AEBDEA}" destId="{E4D37384-8716-4C45-92D8-26B0AD59BC92}" srcOrd="3" destOrd="0" presId="urn:microsoft.com/office/officeart/2018/2/layout/IconVerticalSolidList"/>
    <dgm:cxn modelId="{C4EC06B5-F712-4B28-9301-63214B4863EC}" type="presParOf" srcId="{2E3C3D4C-59AB-4F8D-9E29-5D83A6AEBDEA}" destId="{FDBB1594-ACC7-4230-A4FC-BD420E82D91E}" srcOrd="4" destOrd="0" presId="urn:microsoft.com/office/officeart/2018/2/layout/IconVerticalSolidList"/>
    <dgm:cxn modelId="{5BAE1695-65A6-4D51-9095-4A70655868EA}" type="presParOf" srcId="{FDBB1594-ACC7-4230-A4FC-BD420E82D91E}" destId="{BB2E3EC4-E06D-497F-804E-03F2B8BC2AC6}" srcOrd="0" destOrd="0" presId="urn:microsoft.com/office/officeart/2018/2/layout/IconVerticalSolidList"/>
    <dgm:cxn modelId="{87303966-DC5F-4D7D-8B7C-5ADC6877267E}" type="presParOf" srcId="{FDBB1594-ACC7-4230-A4FC-BD420E82D91E}" destId="{A4205F98-40B7-4F7E-8330-C0574A04A632}" srcOrd="1" destOrd="0" presId="urn:microsoft.com/office/officeart/2018/2/layout/IconVerticalSolidList"/>
    <dgm:cxn modelId="{C4FEF030-9D52-41C1-A604-8DA8D95CE9C3}" type="presParOf" srcId="{FDBB1594-ACC7-4230-A4FC-BD420E82D91E}" destId="{54708F74-7B12-49C0-A1EE-1509045805E5}" srcOrd="2" destOrd="0" presId="urn:microsoft.com/office/officeart/2018/2/layout/IconVerticalSolidList"/>
    <dgm:cxn modelId="{D11C63DF-5906-4104-AE28-4600FD2E1011}" type="presParOf" srcId="{FDBB1594-ACC7-4230-A4FC-BD420E82D91E}" destId="{5A4E7687-1CEE-4E4B-A307-A6947C7BDEB5}" srcOrd="3" destOrd="0" presId="urn:microsoft.com/office/officeart/2018/2/layout/IconVerticalSolidList"/>
    <dgm:cxn modelId="{5CC359C2-4C05-42EF-9582-92D3AF2C5FC7}" type="presParOf" srcId="{2E3C3D4C-59AB-4F8D-9E29-5D83A6AEBDEA}" destId="{073A7B02-AFAD-40D9-B730-58EE6F1B485E}" srcOrd="5" destOrd="0" presId="urn:microsoft.com/office/officeart/2018/2/layout/IconVerticalSolidList"/>
    <dgm:cxn modelId="{0D0B9CFE-467A-43E3-A098-92EFB07764F8}" type="presParOf" srcId="{2E3C3D4C-59AB-4F8D-9E29-5D83A6AEBDEA}" destId="{05F2E87C-2973-4068-AA46-9F19E79B6B9D}" srcOrd="6" destOrd="0" presId="urn:microsoft.com/office/officeart/2018/2/layout/IconVerticalSolidList"/>
    <dgm:cxn modelId="{E74BDA0D-2EE7-4149-9168-08830A6CD310}" type="presParOf" srcId="{05F2E87C-2973-4068-AA46-9F19E79B6B9D}" destId="{F8B934BE-1A3B-4962-BBD6-50F77F8B0308}" srcOrd="0" destOrd="0" presId="urn:microsoft.com/office/officeart/2018/2/layout/IconVerticalSolidList"/>
    <dgm:cxn modelId="{74A7C32D-77E0-4C66-812E-9151106BDBB2}" type="presParOf" srcId="{05F2E87C-2973-4068-AA46-9F19E79B6B9D}" destId="{549B073D-4B98-4D16-8C88-86410C0BDB01}" srcOrd="1" destOrd="0" presId="urn:microsoft.com/office/officeart/2018/2/layout/IconVerticalSolidList"/>
    <dgm:cxn modelId="{9120F904-715A-4B70-B846-8035752A13A7}" type="presParOf" srcId="{05F2E87C-2973-4068-AA46-9F19E79B6B9D}" destId="{8678AB37-8642-4B77-A3EF-5FC5927C1245}" srcOrd="2" destOrd="0" presId="urn:microsoft.com/office/officeart/2018/2/layout/IconVerticalSolidList"/>
    <dgm:cxn modelId="{1E726B47-1E2E-4A46-AF99-A485C8FA898F}" type="presParOf" srcId="{05F2E87C-2973-4068-AA46-9F19E79B6B9D}" destId="{4CF93975-8B88-4F46-A172-3CCCBDAD8C7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19F5473-6D85-40C5-93D9-584C227CD63F}" type="doc">
      <dgm:prSet loTypeId="urn:microsoft.com/office/officeart/2018/layout/CircleProcess" loCatId="simpleprocesssa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F582BCE-1DBD-453F-B209-D0362ED9679F}">
      <dgm:prSet/>
      <dgm:spPr/>
      <dgm:t>
        <a:bodyPr/>
        <a:lstStyle/>
        <a:p>
          <a:r>
            <a:rPr lang="en-US" i="1"/>
            <a:t>Začali jsme s babetou.</a:t>
          </a:r>
          <a:endParaRPr lang="en-US"/>
        </a:p>
      </dgm:t>
    </dgm:pt>
    <dgm:pt modelId="{B073B6B7-0CF0-4F86-AD61-0521E8DAE895}" type="parTrans" cxnId="{08C45FA4-72B4-4D08-BEBB-2CF0CF2A7DC4}">
      <dgm:prSet/>
      <dgm:spPr/>
      <dgm:t>
        <a:bodyPr/>
        <a:lstStyle/>
        <a:p>
          <a:endParaRPr lang="en-US"/>
        </a:p>
      </dgm:t>
    </dgm:pt>
    <dgm:pt modelId="{D5C1EE05-47CF-4120-8A91-FD72C649E3E0}" type="sibTrans" cxnId="{08C45FA4-72B4-4D08-BEBB-2CF0CF2A7DC4}">
      <dgm:prSet/>
      <dgm:spPr/>
      <dgm:t>
        <a:bodyPr/>
        <a:lstStyle/>
        <a:p>
          <a:endParaRPr lang="en-US"/>
        </a:p>
      </dgm:t>
    </dgm:pt>
    <dgm:pt modelId="{04310247-BD92-4CD7-9500-CDDD108A58F0}">
      <dgm:prSet/>
      <dgm:spPr/>
      <dgm:t>
        <a:bodyPr/>
        <a:lstStyle/>
        <a:p>
          <a:r>
            <a:rPr lang="en-US" i="1"/>
            <a:t>Dnes stavíme soběstačnou obec.</a:t>
          </a:r>
          <a:endParaRPr lang="en-US"/>
        </a:p>
      </dgm:t>
    </dgm:pt>
    <dgm:pt modelId="{2E599D1D-5683-4F42-966E-D2C8E3821B11}" type="parTrans" cxnId="{088E1A29-7CDB-431F-8E53-F88FEDD594A8}">
      <dgm:prSet/>
      <dgm:spPr/>
      <dgm:t>
        <a:bodyPr/>
        <a:lstStyle/>
        <a:p>
          <a:endParaRPr lang="en-US"/>
        </a:p>
      </dgm:t>
    </dgm:pt>
    <dgm:pt modelId="{DDF0FDC5-A2E7-42D9-8564-061F1795BD87}" type="sibTrans" cxnId="{088E1A29-7CDB-431F-8E53-F88FEDD594A8}">
      <dgm:prSet/>
      <dgm:spPr/>
      <dgm:t>
        <a:bodyPr/>
        <a:lstStyle/>
        <a:p>
          <a:endParaRPr lang="en-US"/>
        </a:p>
      </dgm:t>
    </dgm:pt>
    <dgm:pt modelId="{23BF0DE7-ADA2-4DEC-A7B4-CEE5268C927B}" type="pres">
      <dgm:prSet presAssocID="{D19F5473-6D85-40C5-93D9-584C227CD63F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B9B865DD-F1CC-4703-93E6-E12BE0BA4C68}" type="pres">
      <dgm:prSet presAssocID="{04310247-BD92-4CD7-9500-CDDD108A58F0}" presName="Accent2" presStyleCnt="0"/>
      <dgm:spPr/>
    </dgm:pt>
    <dgm:pt modelId="{BFA57620-A326-4325-9FB1-95FAFB12104D}" type="pres">
      <dgm:prSet presAssocID="{04310247-BD92-4CD7-9500-CDDD108A58F0}" presName="Accent" presStyleLbl="node1" presStyleIdx="0" presStyleCnt="4"/>
      <dgm:spPr/>
    </dgm:pt>
    <dgm:pt modelId="{E3488752-09BA-4F64-9AB1-32104F045BD5}" type="pres">
      <dgm:prSet presAssocID="{04310247-BD92-4CD7-9500-CDDD108A58F0}" presName="ParentBackground2" presStyleCnt="0"/>
      <dgm:spPr/>
    </dgm:pt>
    <dgm:pt modelId="{D249C12D-46CD-4531-ACA4-153033D71573}" type="pres">
      <dgm:prSet presAssocID="{04310247-BD92-4CD7-9500-CDDD108A58F0}" presName="ParentBackground" presStyleLbl="node1" presStyleIdx="1" presStyleCnt="4"/>
      <dgm:spPr/>
    </dgm:pt>
    <dgm:pt modelId="{DC35B026-3122-440D-B84C-697A43C17316}" type="pres">
      <dgm:prSet presAssocID="{04310247-BD92-4CD7-9500-CDDD108A58F0}" presName="Parent2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1FE1F85C-ECD1-4184-9600-181246587DDA}" type="pres">
      <dgm:prSet presAssocID="{4F582BCE-1DBD-453F-B209-D0362ED9679F}" presName="Accent1" presStyleCnt="0"/>
      <dgm:spPr/>
    </dgm:pt>
    <dgm:pt modelId="{5A30DCA0-C9D2-49DA-A25E-B1ED700C1214}" type="pres">
      <dgm:prSet presAssocID="{4F582BCE-1DBD-453F-B209-D0362ED9679F}" presName="Accent" presStyleLbl="node1" presStyleIdx="2" presStyleCnt="4"/>
      <dgm:spPr/>
    </dgm:pt>
    <dgm:pt modelId="{E934C1A4-2F51-4297-AD2B-9D315990F2FF}" type="pres">
      <dgm:prSet presAssocID="{4F582BCE-1DBD-453F-B209-D0362ED9679F}" presName="ParentBackground1" presStyleCnt="0"/>
      <dgm:spPr/>
    </dgm:pt>
    <dgm:pt modelId="{358C1BDA-6E53-48BA-BEB2-014922DAF87D}" type="pres">
      <dgm:prSet presAssocID="{4F582BCE-1DBD-453F-B209-D0362ED9679F}" presName="ParentBackground" presStyleLbl="node1" presStyleIdx="3" presStyleCnt="4"/>
      <dgm:spPr/>
    </dgm:pt>
    <dgm:pt modelId="{1040E1EF-81A4-422E-8804-10A3A4A02368}" type="pres">
      <dgm:prSet presAssocID="{4F582BCE-1DBD-453F-B209-D0362ED9679F}" presName="Parent1" presStyleLbl="fgAcc0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088E1A29-7CDB-431F-8E53-F88FEDD594A8}" srcId="{D19F5473-6D85-40C5-93D9-584C227CD63F}" destId="{04310247-BD92-4CD7-9500-CDDD108A58F0}" srcOrd="1" destOrd="0" parTransId="{2E599D1D-5683-4F42-966E-D2C8E3821B11}" sibTransId="{DDF0FDC5-A2E7-42D9-8564-061F1795BD87}"/>
    <dgm:cxn modelId="{B10FB929-33E0-4B1E-8AB8-A82E2A1A9550}" type="presOf" srcId="{D19F5473-6D85-40C5-93D9-584C227CD63F}" destId="{23BF0DE7-ADA2-4DEC-A7B4-CEE5268C927B}" srcOrd="0" destOrd="0" presId="urn:microsoft.com/office/officeart/2018/layout/CircleProcess"/>
    <dgm:cxn modelId="{13933263-A910-4174-834D-32C5BC31BA5B}" type="presOf" srcId="{4F582BCE-1DBD-453F-B209-D0362ED9679F}" destId="{358C1BDA-6E53-48BA-BEB2-014922DAF87D}" srcOrd="0" destOrd="0" presId="urn:microsoft.com/office/officeart/2018/layout/CircleProcess"/>
    <dgm:cxn modelId="{29BB2675-4489-4AD9-8F62-3A4C75B08D7D}" type="presOf" srcId="{4F582BCE-1DBD-453F-B209-D0362ED9679F}" destId="{1040E1EF-81A4-422E-8804-10A3A4A02368}" srcOrd="1" destOrd="0" presId="urn:microsoft.com/office/officeart/2018/layout/CircleProcess"/>
    <dgm:cxn modelId="{9B6EF37D-B09F-4508-A9A5-E386A5675066}" type="presOf" srcId="{04310247-BD92-4CD7-9500-CDDD108A58F0}" destId="{DC35B026-3122-440D-B84C-697A43C17316}" srcOrd="1" destOrd="0" presId="urn:microsoft.com/office/officeart/2018/layout/CircleProcess"/>
    <dgm:cxn modelId="{08C45FA4-72B4-4D08-BEBB-2CF0CF2A7DC4}" srcId="{D19F5473-6D85-40C5-93D9-584C227CD63F}" destId="{4F582BCE-1DBD-453F-B209-D0362ED9679F}" srcOrd="0" destOrd="0" parTransId="{B073B6B7-0CF0-4F86-AD61-0521E8DAE895}" sibTransId="{D5C1EE05-47CF-4120-8A91-FD72C649E3E0}"/>
    <dgm:cxn modelId="{AB1C97B5-2E68-46E7-BCB0-07F8A1C4519D}" type="presOf" srcId="{04310247-BD92-4CD7-9500-CDDD108A58F0}" destId="{D249C12D-46CD-4531-ACA4-153033D71573}" srcOrd="0" destOrd="0" presId="urn:microsoft.com/office/officeart/2018/layout/CircleProcess"/>
    <dgm:cxn modelId="{47CB67B8-763B-4474-B120-61F3CEA7A2C5}" type="presParOf" srcId="{23BF0DE7-ADA2-4DEC-A7B4-CEE5268C927B}" destId="{B9B865DD-F1CC-4703-93E6-E12BE0BA4C68}" srcOrd="0" destOrd="0" presId="urn:microsoft.com/office/officeart/2018/layout/CircleProcess"/>
    <dgm:cxn modelId="{57D90993-3DAA-4144-9F23-B3391AF11448}" type="presParOf" srcId="{B9B865DD-F1CC-4703-93E6-E12BE0BA4C68}" destId="{BFA57620-A326-4325-9FB1-95FAFB12104D}" srcOrd="0" destOrd="0" presId="urn:microsoft.com/office/officeart/2018/layout/CircleProcess"/>
    <dgm:cxn modelId="{9E99E5D4-736F-4C7B-BE1D-81F563358F44}" type="presParOf" srcId="{23BF0DE7-ADA2-4DEC-A7B4-CEE5268C927B}" destId="{E3488752-09BA-4F64-9AB1-32104F045BD5}" srcOrd="1" destOrd="0" presId="urn:microsoft.com/office/officeart/2018/layout/CircleProcess"/>
    <dgm:cxn modelId="{7621D0BA-5C34-473C-AF59-E17DD1928CC5}" type="presParOf" srcId="{E3488752-09BA-4F64-9AB1-32104F045BD5}" destId="{D249C12D-46CD-4531-ACA4-153033D71573}" srcOrd="0" destOrd="0" presId="urn:microsoft.com/office/officeart/2018/layout/CircleProcess"/>
    <dgm:cxn modelId="{64B2C5DE-6D85-4ACA-BFE9-3A71BE469EC7}" type="presParOf" srcId="{23BF0DE7-ADA2-4DEC-A7B4-CEE5268C927B}" destId="{DC35B026-3122-440D-B84C-697A43C17316}" srcOrd="2" destOrd="0" presId="urn:microsoft.com/office/officeart/2018/layout/CircleProcess"/>
    <dgm:cxn modelId="{D7673A99-88A8-4BBE-9047-8AC7771796AA}" type="presParOf" srcId="{23BF0DE7-ADA2-4DEC-A7B4-CEE5268C927B}" destId="{1FE1F85C-ECD1-4184-9600-181246587DDA}" srcOrd="3" destOrd="0" presId="urn:microsoft.com/office/officeart/2018/layout/CircleProcess"/>
    <dgm:cxn modelId="{6BCB6869-BF06-4667-8752-3C51664C619A}" type="presParOf" srcId="{1FE1F85C-ECD1-4184-9600-181246587DDA}" destId="{5A30DCA0-C9D2-49DA-A25E-B1ED700C1214}" srcOrd="0" destOrd="0" presId="urn:microsoft.com/office/officeart/2018/layout/CircleProcess"/>
    <dgm:cxn modelId="{D80B9C76-5B09-4BFA-ABF7-4147475202A3}" type="presParOf" srcId="{23BF0DE7-ADA2-4DEC-A7B4-CEE5268C927B}" destId="{E934C1A4-2F51-4297-AD2B-9D315990F2FF}" srcOrd="4" destOrd="0" presId="urn:microsoft.com/office/officeart/2018/layout/CircleProcess"/>
    <dgm:cxn modelId="{683627A2-CFC0-46E5-A20E-E5F17ED6599F}" type="presParOf" srcId="{E934C1A4-2F51-4297-AD2B-9D315990F2FF}" destId="{358C1BDA-6E53-48BA-BEB2-014922DAF87D}" srcOrd="0" destOrd="0" presId="urn:microsoft.com/office/officeart/2018/layout/CircleProcess"/>
    <dgm:cxn modelId="{347BCEF2-AF38-4F84-94BD-8DB682371A7C}" type="presParOf" srcId="{23BF0DE7-ADA2-4DEC-A7B4-CEE5268C927B}" destId="{1040E1EF-81A4-422E-8804-10A3A4A02368}" srcOrd="5" destOrd="0" presId="urn:microsoft.com/office/officeart/2018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5BCE3A-0F23-4329-82F8-663300E0D47C}">
      <dsp:nvSpPr>
        <dsp:cNvPr id="0" name=""/>
        <dsp:cNvSpPr/>
      </dsp:nvSpPr>
      <dsp:spPr>
        <a:xfrm>
          <a:off x="638886" y="530084"/>
          <a:ext cx="2196000" cy="2196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31A77-CF53-4AB4-BD80-7038A86565BB}">
      <dsp:nvSpPr>
        <dsp:cNvPr id="0" name=""/>
        <dsp:cNvSpPr/>
      </dsp:nvSpPr>
      <dsp:spPr>
        <a:xfrm>
          <a:off x="1152637" y="998089"/>
          <a:ext cx="1260000" cy="126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1C6149-DB9C-487D-AEA4-42AAB6BE4A7A}">
      <dsp:nvSpPr>
        <dsp:cNvPr id="0" name=""/>
        <dsp:cNvSpPr/>
      </dsp:nvSpPr>
      <dsp:spPr>
        <a:xfrm>
          <a:off x="28349" y="3053169"/>
          <a:ext cx="3600000" cy="112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 err="1"/>
            <a:t>Neměli</a:t>
          </a:r>
          <a:r>
            <a:rPr lang="en-US" sz="2000" kern="1200" dirty="0"/>
            <a:t> </a:t>
          </a:r>
          <a:r>
            <a:rPr lang="en-US" sz="2000" kern="1200" dirty="0" err="1"/>
            <a:t>jsme</a:t>
          </a:r>
          <a:r>
            <a:rPr lang="en-US" sz="2000" kern="1200" dirty="0"/>
            <a:t> data.</a:t>
          </a:r>
          <a:br>
            <a:rPr lang="en-US" sz="2000" kern="1200" dirty="0"/>
          </a:br>
          <a:r>
            <a:rPr lang="en-US" sz="2000" kern="1200" dirty="0" err="1"/>
            <a:t>Neměli</a:t>
          </a:r>
          <a:r>
            <a:rPr lang="en-US" sz="2000" kern="1200" dirty="0"/>
            <a:t> </a:t>
          </a:r>
          <a:r>
            <a:rPr lang="en-US" sz="2000" kern="1200" dirty="0" err="1"/>
            <a:t>jsme</a:t>
          </a:r>
          <a:r>
            <a:rPr lang="en-US" sz="2000" kern="1200" dirty="0"/>
            <a:t> </a:t>
          </a:r>
          <a:r>
            <a:rPr lang="en-US" sz="2000" kern="1200" dirty="0" err="1"/>
            <a:t>systém</a:t>
          </a:r>
          <a:r>
            <a:rPr lang="en-US" sz="2000" kern="1200" dirty="0"/>
            <a:t>.</a:t>
          </a:r>
          <a:br>
            <a:rPr lang="en-US" sz="2000" kern="1200" dirty="0"/>
          </a:br>
          <a:r>
            <a:rPr lang="cs-CZ" sz="2000" kern="1200" dirty="0"/>
            <a:t>Neměli jsme problém.</a:t>
          </a:r>
          <a:br>
            <a:rPr lang="cs-CZ" sz="2000" kern="1200" dirty="0"/>
          </a:br>
          <a:r>
            <a:rPr lang="cs-CZ" sz="2000" kern="1200" dirty="0"/>
            <a:t>NIKOHO SITUACE NEBOLELA.</a:t>
          </a:r>
          <a:endParaRPr lang="en-US" sz="2000" kern="1200" dirty="0"/>
        </a:p>
      </dsp:txBody>
      <dsp:txXfrm>
        <a:off x="28349" y="3053169"/>
        <a:ext cx="3600000" cy="1125000"/>
      </dsp:txXfrm>
    </dsp:sp>
    <dsp:sp modelId="{E6AD8894-1B45-4543-B6BF-8B42BFA7A9A9}">
      <dsp:nvSpPr>
        <dsp:cNvPr id="0" name=""/>
        <dsp:cNvSpPr/>
      </dsp:nvSpPr>
      <dsp:spPr>
        <a:xfrm>
          <a:off x="4804895" y="530084"/>
          <a:ext cx="2196000" cy="2196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5FA23C-D9B3-43BC-9CD8-512D680FAAF1}">
      <dsp:nvSpPr>
        <dsp:cNvPr id="0" name=""/>
        <dsp:cNvSpPr/>
      </dsp:nvSpPr>
      <dsp:spPr>
        <a:xfrm>
          <a:off x="5309481" y="998089"/>
          <a:ext cx="1260000" cy="126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7832CA-9CB5-4529-B1F7-FEBF88778DF8}">
      <dsp:nvSpPr>
        <dsp:cNvPr id="0" name=""/>
        <dsp:cNvSpPr/>
      </dsp:nvSpPr>
      <dsp:spPr>
        <a:xfrm>
          <a:off x="4258350" y="3053169"/>
          <a:ext cx="3600000" cy="112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4000" kern="1200" dirty="0"/>
            <a:t>Jen jsme </a:t>
          </a:r>
          <a:br>
            <a:rPr lang="cs-CZ" sz="4000" kern="1200" dirty="0"/>
          </a:br>
          <a:r>
            <a:rPr lang="cs-CZ" sz="4000" kern="1200" dirty="0"/>
            <a:t>chtěli šetřit</a:t>
          </a:r>
          <a:endParaRPr lang="en-US" sz="4000" kern="1200" dirty="0"/>
        </a:p>
      </dsp:txBody>
      <dsp:txXfrm>
        <a:off x="4258350" y="3053169"/>
        <a:ext cx="3600000" cy="1125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A62D08-EE38-4F1B-947D-FC81299B8FCF}">
      <dsp:nvSpPr>
        <dsp:cNvPr id="0" name=""/>
        <dsp:cNvSpPr/>
      </dsp:nvSpPr>
      <dsp:spPr>
        <a:xfrm>
          <a:off x="376435" y="1016402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4CC409-A9F3-4E7E-93BD-2C614E17D16E}">
      <dsp:nvSpPr>
        <dsp:cNvPr id="0" name=""/>
        <dsp:cNvSpPr/>
      </dsp:nvSpPr>
      <dsp:spPr>
        <a:xfrm>
          <a:off x="610435" y="1250402"/>
          <a:ext cx="630000" cy="63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85C482-7DB1-4FE8-9AD8-73CA1D4717D4}">
      <dsp:nvSpPr>
        <dsp:cNvPr id="0" name=""/>
        <dsp:cNvSpPr/>
      </dsp:nvSpPr>
      <dsp:spPr>
        <a:xfrm>
          <a:off x="25435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700" kern="1200" dirty="0"/>
            <a:t>Voda z potoka šetří peníze</a:t>
          </a:r>
          <a:endParaRPr lang="en-US" sz="1700" kern="1200" dirty="0"/>
        </a:p>
      </dsp:txBody>
      <dsp:txXfrm>
        <a:off x="25435" y="2456402"/>
        <a:ext cx="1800000" cy="720000"/>
      </dsp:txXfrm>
    </dsp:sp>
    <dsp:sp modelId="{719F5727-5655-4919-8970-C9ED4423E52C}">
      <dsp:nvSpPr>
        <dsp:cNvPr id="0" name=""/>
        <dsp:cNvSpPr/>
      </dsp:nvSpPr>
      <dsp:spPr>
        <a:xfrm>
          <a:off x="2491435" y="1016402"/>
          <a:ext cx="1098000" cy="1098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69C777-2374-4664-9B0E-25BDE4858254}">
      <dsp:nvSpPr>
        <dsp:cNvPr id="0" name=""/>
        <dsp:cNvSpPr/>
      </dsp:nvSpPr>
      <dsp:spPr>
        <a:xfrm>
          <a:off x="2725435" y="1250402"/>
          <a:ext cx="630000" cy="63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B20D01-9614-4FCB-B4BC-0B71535C9BF8}">
      <dsp:nvSpPr>
        <dsp:cNvPr id="0" name=""/>
        <dsp:cNvSpPr/>
      </dsp:nvSpPr>
      <dsp:spPr>
        <a:xfrm>
          <a:off x="2140435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700" kern="1200" dirty="0"/>
            <a:t>Centrální </a:t>
          </a:r>
          <a:br>
            <a:rPr lang="cs-CZ" sz="1700" kern="1200" dirty="0"/>
          </a:br>
          <a:r>
            <a:rPr lang="cs-CZ" sz="1700" kern="1200" dirty="0"/>
            <a:t>i domácí </a:t>
          </a:r>
          <a:br>
            <a:rPr lang="cs-CZ" sz="1700" kern="1200" dirty="0"/>
          </a:br>
          <a:r>
            <a:rPr lang="cs-CZ" sz="1700" kern="1200" dirty="0"/>
            <a:t>chytrá měření</a:t>
          </a:r>
          <a:endParaRPr lang="en-US" sz="1700" kern="1200" dirty="0"/>
        </a:p>
      </dsp:txBody>
      <dsp:txXfrm>
        <a:off x="2140435" y="2456402"/>
        <a:ext cx="1800000" cy="720000"/>
      </dsp:txXfrm>
    </dsp:sp>
    <dsp:sp modelId="{F592F57F-1DDC-4B8A-B1C1-975D668BD15F}">
      <dsp:nvSpPr>
        <dsp:cNvPr id="0" name=""/>
        <dsp:cNvSpPr/>
      </dsp:nvSpPr>
      <dsp:spPr>
        <a:xfrm>
          <a:off x="4606435" y="1016402"/>
          <a:ext cx="1098000" cy="10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A45902-DB1A-4D96-BD15-C95AC470A2F7}">
      <dsp:nvSpPr>
        <dsp:cNvPr id="0" name=""/>
        <dsp:cNvSpPr/>
      </dsp:nvSpPr>
      <dsp:spPr>
        <a:xfrm>
          <a:off x="4840435" y="1250402"/>
          <a:ext cx="630000" cy="63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D697ED-B5BD-468A-9434-4E0F6E764C87}">
      <dsp:nvSpPr>
        <dsp:cNvPr id="0" name=""/>
        <dsp:cNvSpPr/>
      </dsp:nvSpPr>
      <dsp:spPr>
        <a:xfrm>
          <a:off x="4255435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700" kern="1200" dirty="0"/>
            <a:t>Automatizace</a:t>
          </a:r>
          <a:endParaRPr lang="en-US" sz="1700" kern="1200" dirty="0"/>
        </a:p>
      </dsp:txBody>
      <dsp:txXfrm>
        <a:off x="4255435" y="2456402"/>
        <a:ext cx="1800000" cy="720000"/>
      </dsp:txXfrm>
    </dsp:sp>
    <dsp:sp modelId="{9FE63AC6-7EF4-4299-929D-2CDCC6CEAB0F}">
      <dsp:nvSpPr>
        <dsp:cNvPr id="0" name=""/>
        <dsp:cNvSpPr/>
      </dsp:nvSpPr>
      <dsp:spPr>
        <a:xfrm>
          <a:off x="6721435" y="1016402"/>
          <a:ext cx="1098000" cy="1098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17088-660A-4040-8B24-46F9D44D0C26}">
      <dsp:nvSpPr>
        <dsp:cNvPr id="0" name=""/>
        <dsp:cNvSpPr/>
      </dsp:nvSpPr>
      <dsp:spPr>
        <a:xfrm>
          <a:off x="6955435" y="1250402"/>
          <a:ext cx="630000" cy="63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7A3B15-2C1A-47C0-8A6D-804EEE3B8533}">
      <dsp:nvSpPr>
        <dsp:cNvPr id="0" name=""/>
        <dsp:cNvSpPr/>
      </dsp:nvSpPr>
      <dsp:spPr>
        <a:xfrm>
          <a:off x="6370435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700" kern="1200" dirty="0"/>
            <a:t>Schopnost okamžitě reagovat</a:t>
          </a:r>
          <a:endParaRPr lang="en-US" sz="1700" kern="1200" dirty="0"/>
        </a:p>
      </dsp:txBody>
      <dsp:txXfrm>
        <a:off x="6370435" y="2456402"/>
        <a:ext cx="18000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430003-2692-4A6B-9CC7-37FD356F8078}">
      <dsp:nvSpPr>
        <dsp:cNvPr id="0" name=""/>
        <dsp:cNvSpPr/>
      </dsp:nvSpPr>
      <dsp:spPr>
        <a:xfrm>
          <a:off x="0" y="2319"/>
          <a:ext cx="4683949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21859-3C43-4763-8195-60194BE12161}">
      <dsp:nvSpPr>
        <dsp:cNvPr id="0" name=""/>
        <dsp:cNvSpPr/>
      </dsp:nvSpPr>
      <dsp:spPr>
        <a:xfrm>
          <a:off x="355657" y="266858"/>
          <a:ext cx="646650" cy="64665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69BD88-9B62-4CD3-AF05-37FBA136C05F}">
      <dsp:nvSpPr>
        <dsp:cNvPr id="0" name=""/>
        <dsp:cNvSpPr/>
      </dsp:nvSpPr>
      <dsp:spPr>
        <a:xfrm>
          <a:off x="1357965" y="2319"/>
          <a:ext cx="3325983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Energetické úpravy</a:t>
          </a:r>
          <a:endParaRPr lang="en-US" sz="2200" kern="1200"/>
        </a:p>
      </dsp:txBody>
      <dsp:txXfrm>
        <a:off x="1357965" y="2319"/>
        <a:ext cx="3325983" cy="1175727"/>
      </dsp:txXfrm>
    </dsp:sp>
    <dsp:sp modelId="{8C268A48-3527-4021-86D6-27ADC59F8BDE}">
      <dsp:nvSpPr>
        <dsp:cNvPr id="0" name=""/>
        <dsp:cNvSpPr/>
      </dsp:nvSpPr>
      <dsp:spPr>
        <a:xfrm>
          <a:off x="0" y="1471979"/>
          <a:ext cx="4683949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CE1BBE-9FFD-495C-B05F-FBB6FB0A4E53}">
      <dsp:nvSpPr>
        <dsp:cNvPr id="0" name=""/>
        <dsp:cNvSpPr/>
      </dsp:nvSpPr>
      <dsp:spPr>
        <a:xfrm>
          <a:off x="355657" y="1736518"/>
          <a:ext cx="646650" cy="64665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EC461D-AED3-4FE1-81A2-1E67767B8D5D}">
      <dsp:nvSpPr>
        <dsp:cNvPr id="0" name=""/>
        <dsp:cNvSpPr/>
      </dsp:nvSpPr>
      <dsp:spPr>
        <a:xfrm>
          <a:off x="1357965" y="1471979"/>
          <a:ext cx="3325983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investice </a:t>
          </a:r>
          <a:endParaRPr lang="en-US" sz="2200" kern="1200"/>
        </a:p>
      </dsp:txBody>
      <dsp:txXfrm>
        <a:off x="1357965" y="1471979"/>
        <a:ext cx="3325983" cy="1175727"/>
      </dsp:txXfrm>
    </dsp:sp>
    <dsp:sp modelId="{BB2E3EC4-E06D-497F-804E-03F2B8BC2AC6}">
      <dsp:nvSpPr>
        <dsp:cNvPr id="0" name=""/>
        <dsp:cNvSpPr/>
      </dsp:nvSpPr>
      <dsp:spPr>
        <a:xfrm>
          <a:off x="0" y="2941639"/>
          <a:ext cx="4683949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205F98-40B7-4F7E-8330-C0574A04A632}">
      <dsp:nvSpPr>
        <dsp:cNvPr id="0" name=""/>
        <dsp:cNvSpPr/>
      </dsp:nvSpPr>
      <dsp:spPr>
        <a:xfrm>
          <a:off x="355657" y="3206178"/>
          <a:ext cx="646650" cy="64665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4E7687-1CEE-4E4B-A307-A6947C7BDEB5}">
      <dsp:nvSpPr>
        <dsp:cNvPr id="0" name=""/>
        <dsp:cNvSpPr/>
      </dsp:nvSpPr>
      <dsp:spPr>
        <a:xfrm>
          <a:off x="1357965" y="2941639"/>
          <a:ext cx="3325983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dlouhodobá práce</a:t>
          </a:r>
          <a:endParaRPr lang="en-US" sz="2200" kern="1200"/>
        </a:p>
      </dsp:txBody>
      <dsp:txXfrm>
        <a:off x="1357965" y="2941639"/>
        <a:ext cx="3325983" cy="1175727"/>
      </dsp:txXfrm>
    </dsp:sp>
    <dsp:sp modelId="{F8B934BE-1A3B-4962-BBD6-50F77F8B0308}">
      <dsp:nvSpPr>
        <dsp:cNvPr id="0" name=""/>
        <dsp:cNvSpPr/>
      </dsp:nvSpPr>
      <dsp:spPr>
        <a:xfrm>
          <a:off x="0" y="4411299"/>
          <a:ext cx="4683949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9B073D-4B98-4D16-8C88-86410C0BDB01}">
      <dsp:nvSpPr>
        <dsp:cNvPr id="0" name=""/>
        <dsp:cNvSpPr/>
      </dsp:nvSpPr>
      <dsp:spPr>
        <a:xfrm>
          <a:off x="355657" y="4675838"/>
          <a:ext cx="646650" cy="64665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F93975-8B88-4F46-A172-3CCCBDAD8C70}">
      <dsp:nvSpPr>
        <dsp:cNvPr id="0" name=""/>
        <dsp:cNvSpPr/>
      </dsp:nvSpPr>
      <dsp:spPr>
        <a:xfrm>
          <a:off x="1357965" y="4411299"/>
          <a:ext cx="3325983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„vydělávající“ </a:t>
          </a:r>
          <a:br>
            <a:rPr lang="cs-CZ" sz="2200" kern="1200" dirty="0"/>
          </a:br>
          <a:r>
            <a:rPr lang="cs-CZ" sz="2200" kern="1200" dirty="0"/>
            <a:t>mateřská škola</a:t>
          </a:r>
          <a:endParaRPr lang="en-US" sz="2200" kern="1200" dirty="0"/>
        </a:p>
      </dsp:txBody>
      <dsp:txXfrm>
        <a:off x="1357965" y="4411299"/>
        <a:ext cx="3325983" cy="11757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A57620-A326-4325-9FB1-95FAFB12104D}">
      <dsp:nvSpPr>
        <dsp:cNvPr id="0" name=""/>
        <dsp:cNvSpPr/>
      </dsp:nvSpPr>
      <dsp:spPr>
        <a:xfrm>
          <a:off x="2410448" y="1011938"/>
          <a:ext cx="1924585" cy="192455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49C12D-46CD-4531-ACA4-153033D71573}">
      <dsp:nvSpPr>
        <dsp:cNvPr id="0" name=""/>
        <dsp:cNvSpPr/>
      </dsp:nvSpPr>
      <dsp:spPr>
        <a:xfrm>
          <a:off x="2474572" y="1076101"/>
          <a:ext cx="1795909" cy="179623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i="1" kern="1200"/>
            <a:t>Dnes stavíme soběstačnou obec.</a:t>
          </a:r>
          <a:endParaRPr lang="en-US" sz="1900" kern="1200"/>
        </a:p>
      </dsp:txBody>
      <dsp:txXfrm>
        <a:off x="2731497" y="1332754"/>
        <a:ext cx="1282914" cy="1282926"/>
      </dsp:txXfrm>
    </dsp:sp>
    <dsp:sp modelId="{5A30DCA0-C9D2-49DA-A25E-B1ED700C1214}">
      <dsp:nvSpPr>
        <dsp:cNvPr id="0" name=""/>
        <dsp:cNvSpPr/>
      </dsp:nvSpPr>
      <dsp:spPr>
        <a:xfrm rot="2700000">
          <a:off x="421919" y="1011723"/>
          <a:ext cx="1924649" cy="1924649"/>
        </a:xfrm>
        <a:prstGeom prst="teardrop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8C1BDA-6E53-48BA-BEB2-014922DAF87D}">
      <dsp:nvSpPr>
        <dsp:cNvPr id="0" name=""/>
        <dsp:cNvSpPr/>
      </dsp:nvSpPr>
      <dsp:spPr>
        <a:xfrm>
          <a:off x="486289" y="1076101"/>
          <a:ext cx="1795909" cy="179623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i="1" kern="1200"/>
            <a:t>Začali jsme s babetou.</a:t>
          </a:r>
          <a:endParaRPr lang="en-US" sz="1900" kern="1200"/>
        </a:p>
      </dsp:txBody>
      <dsp:txXfrm>
        <a:off x="742787" y="1332754"/>
        <a:ext cx="1282914" cy="12829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node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104" y="1221415"/>
            <a:ext cx="78656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8800" b="1" dirty="0" err="1">
                <a:solidFill>
                  <a:srgbClr val="000000"/>
                </a:solidFill>
              </a:rPr>
              <a:t>Energetika</a:t>
            </a:r>
            <a:r>
              <a:rPr lang="cs-CZ" sz="8800" b="1" dirty="0">
                <a:solidFill>
                  <a:srgbClr val="000000"/>
                </a:solidFill>
              </a:rPr>
              <a:t> </a:t>
            </a:r>
            <a:r>
              <a:rPr sz="8800" b="1" dirty="0" err="1">
                <a:solidFill>
                  <a:srgbClr val="000000"/>
                </a:solidFill>
              </a:rPr>
              <a:t>obce</a:t>
            </a:r>
            <a:endParaRPr lang="cs-CZ" sz="8800" b="1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7496" y="3419856"/>
            <a:ext cx="714900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cs-CZ" sz="2400" dirty="0"/>
              <a:t>Komplexní přístup obce k energetickému managementu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DB9D1BC5-A585-1302-D816-6CDF9142B689}"/>
              </a:ext>
            </a:extLst>
          </p:cNvPr>
          <p:cNvSpPr txBox="1"/>
          <p:nvPr/>
        </p:nvSpPr>
        <p:spPr>
          <a:xfrm>
            <a:off x="1070248" y="4805588"/>
            <a:ext cx="70035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800" dirty="0">
                <a:solidFill>
                  <a:srgbClr val="505050"/>
                </a:solidFill>
              </a:rPr>
              <a:t>Od babety k soběstačnosti</a:t>
            </a:r>
            <a:endParaRPr sz="4800" dirty="0">
              <a:solidFill>
                <a:srgbClr val="505050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8F0E989-F4C4-68CC-9E12-89F0C05C0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Unlit žárovka s barevnými indikátory pozadí">
            <a:extLst>
              <a:ext uri="{FF2B5EF4-FFF2-40B4-BE49-F238E27FC236}">
                <a16:creationId xmlns:a16="http://schemas.microsoft.com/office/drawing/2014/main" id="{7695827A-8D21-166E-E073-5DE6AFC5F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3" r="28549" b="-1"/>
          <a:stretch>
            <a:fillRect/>
          </a:stretch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48707" y="2434201"/>
            <a:ext cx="2866642" cy="3742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4000" dirty="0"/>
              <a:t>Největší </a:t>
            </a:r>
            <a:r>
              <a:rPr lang="en-US" sz="4000" dirty="0" err="1"/>
              <a:t>problém</a:t>
            </a:r>
            <a:r>
              <a:rPr lang="cs-CZ" sz="4000" dirty="0"/>
              <a:t> </a:t>
            </a:r>
            <a:br>
              <a:rPr lang="cs-CZ" sz="4000" dirty="0"/>
            </a:br>
            <a:r>
              <a:rPr lang="en-US" sz="4000" dirty="0" err="1"/>
              <a:t>není</a:t>
            </a:r>
            <a:r>
              <a:rPr lang="cs-CZ" sz="4000" dirty="0"/>
              <a:t> </a:t>
            </a:r>
            <a:r>
              <a:rPr lang="en-US" sz="4000" dirty="0" err="1"/>
              <a:t>energie</a:t>
            </a:r>
            <a:r>
              <a:rPr lang="en-US" sz="4000" dirty="0"/>
              <a:t>.</a:t>
            </a:r>
            <a:endParaRPr lang="cs-CZ" sz="4000" dirty="0"/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4000" dirty="0"/>
              <a:t>
Je to </a:t>
            </a:r>
            <a:r>
              <a:rPr lang="en-US" sz="4000" dirty="0" err="1"/>
              <a:t>neznalost</a:t>
            </a:r>
            <a:r>
              <a:rPr lang="en-US" sz="4000" dirty="0"/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3771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930940" y="2219576"/>
            <a:ext cx="3604497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Energetika</a:t>
            </a:r>
            <a:r>
              <a:rPr lang="en-US" sz="35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5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dnes</a:t>
            </a:r>
            <a:endParaRPr lang="en-US" sz="3500" b="1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43224" y="3428999"/>
            <a:ext cx="3604268" cy="8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170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FVE • Sdílení • Topení • Úspory</a:t>
            </a:r>
          </a:p>
        </p:txBody>
      </p:sp>
      <p:pic>
        <p:nvPicPr>
          <p:cNvPr id="7" name="Graphic 6" descr="Electric Car">
            <a:extLst>
              <a:ext uri="{FF2B5EF4-FFF2-40B4-BE49-F238E27FC236}">
                <a16:creationId xmlns:a16="http://schemas.microsoft.com/office/drawing/2014/main" id="{9F319206-ECCB-DAE1-FE4E-BFDB96F5487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5352" y="2333040"/>
            <a:ext cx="3106320" cy="310632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89" y="-5977"/>
            <a:ext cx="4679005" cy="6863979"/>
            <a:chOff x="305" y="-5977"/>
            <a:chExt cx="6238675" cy="686397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28697" y="348865"/>
            <a:ext cx="7533018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Vodohospodářství</a:t>
            </a:r>
            <a:endParaRPr lang="en-US" sz="35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C472C415-F8FE-DD88-9E1F-468F67F781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1638405"/>
              </p:ext>
            </p:extLst>
          </p:nvPr>
        </p:nvGraphicFramePr>
        <p:xfrm>
          <a:off x="483042" y="2112579"/>
          <a:ext cx="8195871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Slide Background Fill">
            <a:extLst>
              <a:ext uri="{FF2B5EF4-FFF2-40B4-BE49-F238E27FC236}">
                <a16:creationId xmlns:a16="http://schemas.microsoft.com/office/drawing/2014/main" id="{907E470A-25F4-47D0-8FEC-EE9FD606B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220E63-99E1-482A-A0A6-B47EB4BF8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36" y="0"/>
            <a:ext cx="9141711" cy="6858000"/>
            <a:chOff x="-2848" y="0"/>
            <a:chExt cx="12188949" cy="6858000"/>
          </a:xfrm>
        </p:grpSpPr>
        <p:sp>
          <p:nvSpPr>
            <p:cNvPr id="27" name="Color Cover">
              <a:extLst>
                <a:ext uri="{FF2B5EF4-FFF2-40B4-BE49-F238E27FC236}">
                  <a16:creationId xmlns:a16="http://schemas.microsoft.com/office/drawing/2014/main" id="{F8610896-EA5E-4BE8-8398-C1AFC0490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Color Cover">
              <a:extLst>
                <a:ext uri="{FF2B5EF4-FFF2-40B4-BE49-F238E27FC236}">
                  <a16:creationId xmlns:a16="http://schemas.microsoft.com/office/drawing/2014/main" id="{F44E9794-9C4B-427F-BB50-89D893347D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618EE54-271A-4FE8-B6B3-D0FCF55A7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8459" y="598259"/>
            <a:ext cx="8167081" cy="5680742"/>
            <a:chOff x="651279" y="598259"/>
            <a:chExt cx="10889442" cy="5680742"/>
          </a:xfrm>
        </p:grpSpPr>
        <p:sp>
          <p:nvSpPr>
            <p:cNvPr id="31" name="Color">
              <a:extLst>
                <a:ext uri="{FF2B5EF4-FFF2-40B4-BE49-F238E27FC236}">
                  <a16:creationId xmlns:a16="http://schemas.microsoft.com/office/drawing/2014/main" id="{ECA6F781-4382-4525-9DA8-9D66605F8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Color">
              <a:extLst>
                <a:ext uri="{FF2B5EF4-FFF2-40B4-BE49-F238E27FC236}">
                  <a16:creationId xmlns:a16="http://schemas.microsoft.com/office/drawing/2014/main" id="{209C186B-2883-498E-A176-6B60F8B5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3" y="0"/>
            <a:ext cx="9141717" cy="6858000"/>
            <a:chOff x="0" y="0"/>
            <a:chExt cx="12188952" cy="685800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61238" y="891712"/>
            <a:ext cx="3982212" cy="5160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Energetika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09226" y="891713"/>
            <a:ext cx="3438662" cy="5160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FVE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MEK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</a:rPr>
              <a:t>Stavební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energetická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opatření</a:t>
            </a:r>
            <a:endParaRPr lang="en-US" sz="1600" dirty="0">
              <a:solidFill>
                <a:schemeClr val="bg1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Výměny </a:t>
            </a:r>
            <a:r>
              <a:rPr lang="en-US" sz="1600" dirty="0" err="1">
                <a:solidFill>
                  <a:schemeClr val="bg1"/>
                </a:solidFill>
              </a:rPr>
              <a:t>zdrojů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tepla</a:t>
            </a:r>
            <a:endParaRPr lang="en-US" sz="1600" dirty="0">
              <a:solidFill>
                <a:schemeClr val="bg1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</a:rPr>
              <a:t>Výměny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svítidel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97238C-5A53-AA5D-EEBB-D2040F852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5E8B4C-266C-2D19-DEE9-20404E45260C}"/>
              </a:ext>
            </a:extLst>
          </p:cNvPr>
          <p:cNvSpPr txBox="1"/>
          <p:nvPr/>
        </p:nvSpPr>
        <p:spPr>
          <a:xfrm>
            <a:off x="359544" y="1070800"/>
            <a:ext cx="3043527" cy="5583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Školství</a:t>
            </a:r>
            <a:endParaRPr lang="en-US" sz="7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6039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extBox 2">
            <a:extLst>
              <a:ext uri="{FF2B5EF4-FFF2-40B4-BE49-F238E27FC236}">
                <a16:creationId xmlns:a16="http://schemas.microsoft.com/office/drawing/2014/main" id="{2AEAE07D-6084-CBAA-E5F7-4C98B844AC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5420990"/>
              </p:ext>
            </p:extLst>
          </p:nvPr>
        </p:nvGraphicFramePr>
        <p:xfrm>
          <a:off x="3831401" y="1070800"/>
          <a:ext cx="4683949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8854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32304" y="583345"/>
            <a:ext cx="5848286" cy="41648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000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Nejde</a:t>
            </a:r>
            <a:r>
              <a:rPr lang="en-US" sz="70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cs-CZ" sz="70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70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 </a:t>
            </a:r>
            <a:r>
              <a:rPr lang="en-US" sz="7000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jeden</a:t>
            </a:r>
            <a:r>
              <a:rPr lang="en-US" sz="70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000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projekt</a:t>
            </a:r>
            <a:r>
              <a:rPr lang="en-US" sz="70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7000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Jde</a:t>
            </a:r>
            <a:r>
              <a:rPr lang="en-US" sz="70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 </a:t>
            </a:r>
            <a:r>
              <a:rPr lang="en-US" sz="7000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systém</a:t>
            </a:r>
            <a:r>
              <a:rPr lang="en-US" sz="70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769" y="583345"/>
            <a:ext cx="10427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74854" y="812640"/>
            <a:ext cx="68353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94114" y="1037066"/>
            <a:ext cx="95785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085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7318" y="5636680"/>
            <a:ext cx="113652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3881" y="6096759"/>
            <a:ext cx="81469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5716" y="6238029"/>
            <a:ext cx="7181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9A93AF3-8D79-F37F-F7A3-5D6102EB4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065"/>
            <a:ext cx="9144000" cy="63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3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9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11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3912768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F1FCD0C3-CBE3-FDF2-0E45-E12D4218E867}"/>
              </a:ext>
            </a:extLst>
          </p:cNvPr>
          <p:cNvSpPr txBox="1"/>
          <p:nvPr/>
        </p:nvSpPr>
        <p:spPr>
          <a:xfrm>
            <a:off x="1747262" y="5360214"/>
            <a:ext cx="564949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3600" i="1" dirty="0">
                <a:solidFill>
                  <a:srgbClr val="000000"/>
                </a:solidFill>
              </a:rPr>
              <a:t>Chytrou obec tvoří chytří lidé.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B8153FB-2C4B-2550-5DB4-E5B6109592BD}"/>
              </a:ext>
            </a:extLst>
          </p:cNvPr>
          <p:cNvSpPr txBox="1"/>
          <p:nvPr/>
        </p:nvSpPr>
        <p:spPr>
          <a:xfrm>
            <a:off x="3307841" y="4913938"/>
            <a:ext cx="2528320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4400" b="1" dirty="0">
                <a:solidFill>
                  <a:srgbClr val="000000"/>
                </a:solidFill>
              </a:rPr>
              <a:t>LIBŇATOV</a:t>
            </a:r>
          </a:p>
        </p:txBody>
      </p:sp>
      <p:graphicFrame>
        <p:nvGraphicFramePr>
          <p:cNvPr id="29" name="TextBox 1">
            <a:extLst>
              <a:ext uri="{FF2B5EF4-FFF2-40B4-BE49-F238E27FC236}">
                <a16:creationId xmlns:a16="http://schemas.microsoft.com/office/drawing/2014/main" id="{35324084-FFA3-DC4D-A4DA-7A4CFCEFD2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809214"/>
              </p:ext>
            </p:extLst>
          </p:nvPr>
        </p:nvGraphicFramePr>
        <p:xfrm>
          <a:off x="4157004" y="935855"/>
          <a:ext cx="4358346" cy="3948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F74F548C-4E2A-A836-80E1-4AFF20A5D0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9143" y="4062483"/>
            <a:ext cx="1217571" cy="136718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CE9379-FC85-2DF3-7EC0-F123FD73F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5" descr="Domy v subdivizi">
            <a:extLst>
              <a:ext uri="{FF2B5EF4-FFF2-40B4-BE49-F238E27FC236}">
                <a16:creationId xmlns:a16="http://schemas.microsoft.com/office/drawing/2014/main" id="{86D0CF8E-AF0C-30E0-FB3A-8EE82F158D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604" r="8808" b="-1"/>
          <a:stretch>
            <a:fillRect/>
          </a:stretch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216CA6-33CD-DD31-4D5B-BDE1CBFF2FEB}"/>
              </a:ext>
            </a:extLst>
          </p:cNvPr>
          <p:cNvSpPr txBox="1"/>
          <p:nvPr/>
        </p:nvSpPr>
        <p:spPr>
          <a:xfrm>
            <a:off x="6109308" y="743447"/>
            <a:ext cx="2899841" cy="159741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dirty="0" err="1">
                <a:latin typeface="+mj-lt"/>
                <a:ea typeface="+mj-ea"/>
                <a:cs typeface="+mj-cs"/>
              </a:rPr>
              <a:t>Energetika</a:t>
            </a:r>
            <a:r>
              <a:rPr lang="en-US" sz="4500" b="1" dirty="0">
                <a:latin typeface="+mj-lt"/>
                <a:ea typeface="+mj-ea"/>
                <a:cs typeface="+mj-cs"/>
              </a:rPr>
              <a:t> </a:t>
            </a:r>
            <a:r>
              <a:rPr lang="en-US" sz="4500" b="1" dirty="0" err="1">
                <a:latin typeface="+mj-lt"/>
                <a:ea typeface="+mj-ea"/>
                <a:cs typeface="+mj-cs"/>
              </a:rPr>
              <a:t>obce</a:t>
            </a:r>
            <a:endParaRPr lang="en-US" sz="4500" b="1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FB015A-DD11-EA3E-D97D-578518467D30}"/>
              </a:ext>
            </a:extLst>
          </p:cNvPr>
          <p:cNvSpPr txBox="1"/>
          <p:nvPr/>
        </p:nvSpPr>
        <p:spPr>
          <a:xfrm>
            <a:off x="6109308" y="2997612"/>
            <a:ext cx="2584324" cy="148531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400" dirty="0" err="1"/>
              <a:t>Komplexní</a:t>
            </a:r>
            <a:r>
              <a:rPr lang="en-US" sz="2400" dirty="0"/>
              <a:t> </a:t>
            </a:r>
            <a:br>
              <a:rPr lang="cs-CZ" sz="2400" dirty="0"/>
            </a:br>
            <a:r>
              <a:rPr lang="en-US" sz="2400" dirty="0" err="1"/>
              <a:t>přístup</a:t>
            </a:r>
            <a:r>
              <a:rPr lang="en-US" sz="2400" dirty="0"/>
              <a:t> </a:t>
            </a:r>
            <a:r>
              <a:rPr lang="en-US" sz="2400" dirty="0" err="1"/>
              <a:t>obce</a:t>
            </a:r>
            <a:r>
              <a:rPr lang="en-US" sz="2400" dirty="0"/>
              <a:t> </a:t>
            </a:r>
            <a:br>
              <a:rPr lang="cs-CZ" sz="2400" dirty="0"/>
            </a:br>
            <a:r>
              <a:rPr lang="en-US" sz="2400" dirty="0"/>
              <a:t>k </a:t>
            </a:r>
            <a:r>
              <a:rPr lang="en-US" sz="2400" dirty="0" err="1"/>
              <a:t>energetickému</a:t>
            </a:r>
            <a:r>
              <a:rPr lang="en-US" sz="2400" dirty="0"/>
              <a:t> </a:t>
            </a:r>
            <a:r>
              <a:rPr lang="en-US" sz="2400" dirty="0" err="1"/>
              <a:t>managementu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2249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622" y="1587970"/>
            <a:ext cx="8274756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1E889839-B16A-D2FE-95D0-E9960C91880A}"/>
              </a:ext>
            </a:extLst>
          </p:cNvPr>
          <p:cNvSpPr txBox="1"/>
          <p:nvPr/>
        </p:nvSpPr>
        <p:spPr>
          <a:xfrm>
            <a:off x="1070248" y="447945"/>
            <a:ext cx="70035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4800" dirty="0">
                <a:solidFill>
                  <a:schemeClr val="bg1"/>
                </a:solidFill>
              </a:rPr>
              <a:t>Od babety k soběstačnosti</a:t>
            </a:r>
          </a:p>
        </p:txBody>
      </p:sp>
      <p:graphicFrame>
        <p:nvGraphicFramePr>
          <p:cNvPr id="6" name="TextBox 2">
            <a:extLst>
              <a:ext uri="{FF2B5EF4-FFF2-40B4-BE49-F238E27FC236}">
                <a16:creationId xmlns:a16="http://schemas.microsoft.com/office/drawing/2014/main" id="{63443E6E-BF74-BAE9-289B-FF37154741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5440931"/>
              </p:ext>
            </p:extLst>
          </p:nvPr>
        </p:nvGraphicFramePr>
        <p:xfrm>
          <a:off x="628650" y="1800911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E705A4-BD1B-F15C-EF9A-BAB1FBCA3C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8CB0538-A61F-25A7-9F2A-9C36DE92FA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934D141-AB1D-C3BB-B02C-7334C93E1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44" y="292608"/>
            <a:ext cx="8324088" cy="624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33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ránka v Plánovači">
            <a:extLst>
              <a:ext uri="{FF2B5EF4-FFF2-40B4-BE49-F238E27FC236}">
                <a16:creationId xmlns:a16="http://schemas.microsoft.com/office/drawing/2014/main" id="{41E43AE4-9FC6-CC86-51F5-5C911D7224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257" b="1"/>
          <a:stretch>
            <a:fillRect/>
          </a:stretch>
        </p:blipFill>
        <p:spPr>
          <a:xfrm>
            <a:off x="-2585" y="-1"/>
            <a:ext cx="9146585" cy="68797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064451" y="791834"/>
            <a:ext cx="3020876" cy="9154947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567EA8-C72D-4B9B-D23F-6B2E9F9C9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584" y="0"/>
            <a:ext cx="2132551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FBFA78-9360-1E01-5448-6D5AE0A32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779028" y="21736"/>
            <a:ext cx="2364646" cy="6858008"/>
          </a:xfrm>
          <a:prstGeom prst="rect">
            <a:avLst/>
          </a:prstGeom>
          <a:gradFill flip="none" rotWithShape="1">
            <a:gsLst>
              <a:gs pos="5000">
                <a:schemeClr val="accent5">
                  <a:alpha val="48000"/>
                </a:schemeClr>
              </a:gs>
              <a:gs pos="42000">
                <a:schemeClr val="accent5">
                  <a:alpha val="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585" y="5288433"/>
            <a:ext cx="9149779" cy="15913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9000">
                <a:schemeClr val="accent2">
                  <a:alpha val="0"/>
                </a:schemeClr>
              </a:gs>
            </a:gsLst>
            <a:lin ang="588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05100" y="2905286"/>
            <a:ext cx="3866773" cy="4082144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4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44271" y="4121944"/>
            <a:ext cx="5945838" cy="16206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Proces</a:t>
            </a:r>
            <a:endParaRPr lang="en-US" sz="35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4271" y="5737867"/>
            <a:ext cx="5956785" cy="618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3600" dirty="0">
                <a:solidFill>
                  <a:srgbClr val="FFFFFF"/>
                </a:solidFill>
              </a:rPr>
              <a:t>Denně </a:t>
            </a:r>
            <a:r>
              <a:rPr lang="cs-CZ" sz="3600" dirty="0">
                <a:solidFill>
                  <a:srgbClr val="FFFFFF"/>
                </a:solidFill>
              </a:rPr>
              <a:t> </a:t>
            </a:r>
            <a:r>
              <a:rPr lang="en-US" sz="3600" dirty="0">
                <a:solidFill>
                  <a:srgbClr val="FFFFFF"/>
                </a:solidFill>
              </a:rPr>
              <a:t>→ </a:t>
            </a:r>
            <a:r>
              <a:rPr lang="cs-CZ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týdně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cs-CZ" sz="3600" dirty="0">
                <a:solidFill>
                  <a:srgbClr val="FFFFFF"/>
                </a:solidFill>
              </a:rPr>
              <a:t> </a:t>
            </a:r>
            <a:r>
              <a:rPr lang="en-US" sz="3600" dirty="0">
                <a:solidFill>
                  <a:srgbClr val="FFFFFF"/>
                </a:solidFill>
              </a:rPr>
              <a:t>→ </a:t>
            </a:r>
            <a:r>
              <a:rPr lang="cs-CZ" sz="3600" dirty="0">
                <a:solidFill>
                  <a:srgbClr val="FFFFFF"/>
                </a:solidFill>
              </a:rPr>
              <a:t>  </a:t>
            </a:r>
            <a:r>
              <a:rPr lang="en-US" sz="3600" dirty="0" err="1">
                <a:solidFill>
                  <a:srgbClr val="FFFFFF"/>
                </a:solidFill>
              </a:rPr>
              <a:t>měsíčně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7786E3F-0DD9-8BFB-A3E9-158C63C9D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691005"/>
            <a:ext cx="8178799" cy="3475989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D23AC0-0F08-F18A-23AA-BB58082FA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3924F33-0D0F-79D5-3CDC-15BB08A4C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801560"/>
            <a:ext cx="8178799" cy="5254878"/>
          </a:xfrm>
          <a:prstGeom prst="rect">
            <a:avLst/>
          </a:prstGeom>
          <a:ln>
            <a:noFill/>
          </a:ln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49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9A6E91-A799-F6D5-B283-BAA7968B7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0CCD0F97-4D40-AD53-CE00-646053B83A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2596991"/>
              </p:ext>
            </p:extLst>
          </p:nvPr>
        </p:nvGraphicFramePr>
        <p:xfrm>
          <a:off x="482600" y="643467"/>
          <a:ext cx="8178799" cy="5571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6403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3771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942996" y="4267832"/>
            <a:ext cx="3604497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i="1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„A najednou to začalo dávat smysl.“</a:t>
            </a:r>
          </a:p>
        </p:txBody>
      </p:sp>
      <p:pic>
        <p:nvPicPr>
          <p:cNvPr id="6" name="Graphic 5" descr="Head with Gears">
            <a:extLst>
              <a:ext uri="{FF2B5EF4-FFF2-40B4-BE49-F238E27FC236}">
                <a16:creationId xmlns:a16="http://schemas.microsoft.com/office/drawing/2014/main" id="{F9CBA184-39DB-165E-3ECD-03DD8C4410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5352" y="2333040"/>
            <a:ext cx="3106320" cy="310632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89" y="-5977"/>
            <a:ext cx="4679005" cy="6863979"/>
            <a:chOff x="305" y="-5977"/>
            <a:chExt cx="6238675" cy="686397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</Words>
  <Application>Microsoft Office PowerPoint</Application>
  <PresentationFormat>Předvádění na obrazovce (4:3)</PresentationFormat>
  <Paragraphs>37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STAROSTA</dc:creator>
  <cp:keywords/>
  <dc:description>generated using python-pptx</dc:description>
  <cp:lastModifiedBy>Jaroslav Pich</cp:lastModifiedBy>
  <cp:revision>2</cp:revision>
  <dcterms:created xsi:type="dcterms:W3CDTF">2013-01-27T09:14:16Z</dcterms:created>
  <dcterms:modified xsi:type="dcterms:W3CDTF">2026-04-29T10:43:23Z</dcterms:modified>
  <cp:category/>
</cp:coreProperties>
</file>